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2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embeddedFontLst>
    <p:embeddedFont>
      <p:font typeface="Microsoft YaHei" panose="020B0503020204020204" pitchFamily="34" charset="-122"/>
      <p:regular r:id="rId10"/>
      <p:bold r:id="rId11"/>
    </p:embeddedFont>
    <p:embeddedFont>
      <p:font typeface="Century Gothic" panose="020B0502020202020204" pitchFamily="34" charset="0"/>
      <p:regular r:id="rId12"/>
      <p:bold r:id="rId13"/>
      <p:italic r:id="rId14"/>
      <p:boldItalic r:id="rId1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曾 睿" initials="曾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367" autoAdjust="0"/>
    <p:restoredTop sz="95256" autoAdjust="0"/>
  </p:normalViewPr>
  <p:slideViewPr>
    <p:cSldViewPr snapToGrid="0">
      <p:cViewPr varScale="1">
        <p:scale>
          <a:sx n="92" d="100"/>
          <a:sy n="92" d="100"/>
        </p:scale>
        <p:origin x="48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2035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矩形 177"/>
          <p:cNvSpPr/>
          <p:nvPr/>
        </p:nvSpPr>
        <p:spPr>
          <a:xfrm>
            <a:off x="579000" y="548033"/>
            <a:ext cx="11034000" cy="5295014"/>
          </a:xfrm>
          <a:prstGeom prst="rect">
            <a:avLst/>
          </a:prstGeom>
          <a:noFill/>
          <a:ln w="3175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488950" y="442161"/>
            <a:ext cx="11214100" cy="5973679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日期占位符 75"/>
          <p:cNvSpPr>
            <a:spLocks noGrp="1"/>
          </p:cNvSpPr>
          <p:nvPr>
            <p:ph type="dt" sz="half" idx="10"/>
          </p:nvPr>
        </p:nvSpPr>
        <p:spPr>
          <a:xfrm>
            <a:off x="7557988" y="113033"/>
            <a:ext cx="3600000" cy="26757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66B0D03C-F70C-4946-A05E-93663D800290}" type="datetimeFigureOut">
              <a:rPr lang="zh-CN" altLang="en-US" smtClean="0"/>
              <a:pPr/>
              <a:t>2021/4/27</a:t>
            </a:fld>
            <a:endParaRPr lang="zh-CN" altLang="en-US"/>
          </a:p>
        </p:txBody>
      </p:sp>
      <p:sp>
        <p:nvSpPr>
          <p:cNvPr id="77" name="页脚占位符 76"/>
          <p:cNvSpPr>
            <a:spLocks noGrp="1"/>
          </p:cNvSpPr>
          <p:nvPr>
            <p:ph type="ftr" sz="quarter" idx="11"/>
          </p:nvPr>
        </p:nvSpPr>
        <p:spPr>
          <a:xfrm>
            <a:off x="1034012" y="109499"/>
            <a:ext cx="3600000" cy="27368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47" name="文本占位符 146"/>
          <p:cNvSpPr>
            <a:spLocks noGrp="1"/>
          </p:cNvSpPr>
          <p:nvPr>
            <p:ph type="body" sz="quarter" idx="12" hasCustomPrompt="1"/>
          </p:nvPr>
        </p:nvSpPr>
        <p:spPr>
          <a:xfrm>
            <a:off x="1033463" y="2870795"/>
            <a:ext cx="10125075" cy="510764"/>
          </a:xfrm>
        </p:spPr>
        <p:txBody>
          <a:bodyPr anchor="ctr"/>
          <a:lstStyle>
            <a:lvl1pPr algn="ctr">
              <a:defRPr b="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请在此处输入您的副标题</a:t>
            </a:r>
          </a:p>
        </p:txBody>
      </p:sp>
      <p:sp>
        <p:nvSpPr>
          <p:cNvPr id="152" name="文本占位符 151"/>
          <p:cNvSpPr>
            <a:spLocks noGrp="1"/>
          </p:cNvSpPr>
          <p:nvPr>
            <p:ph type="body" sz="quarter" idx="13" hasCustomPrompt="1"/>
          </p:nvPr>
        </p:nvSpPr>
        <p:spPr>
          <a:xfrm>
            <a:off x="4112808" y="3551223"/>
            <a:ext cx="1800000" cy="2664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答辩人：</a:t>
            </a:r>
            <a:r>
              <a:rPr lang="en-US" altLang="zh-CN" dirty="0" err="1"/>
              <a:t>Zouhy</a:t>
            </a:r>
            <a:endParaRPr lang="zh-CN" altLang="en-US" dirty="0"/>
          </a:p>
        </p:txBody>
      </p:sp>
      <p:grpSp>
        <p:nvGrpSpPr>
          <p:cNvPr id="164" name="组合 163"/>
          <p:cNvGrpSpPr/>
          <p:nvPr/>
        </p:nvGrpSpPr>
        <p:grpSpPr>
          <a:xfrm>
            <a:off x="324000" y="284454"/>
            <a:ext cx="336303" cy="346936"/>
            <a:chOff x="324000" y="331846"/>
            <a:chExt cx="336303" cy="346936"/>
          </a:xfrm>
        </p:grpSpPr>
        <p:sp>
          <p:nvSpPr>
            <p:cNvPr id="160" name="矩形 159"/>
            <p:cNvSpPr/>
            <p:nvPr userDrawn="1"/>
          </p:nvSpPr>
          <p:spPr>
            <a:xfrm>
              <a:off x="324000" y="331846"/>
              <a:ext cx="288000" cy="2880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矩形 160"/>
            <p:cNvSpPr/>
            <p:nvPr userDrawn="1"/>
          </p:nvSpPr>
          <p:spPr>
            <a:xfrm>
              <a:off x="516303" y="534782"/>
              <a:ext cx="144000" cy="14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5" name="组合 164"/>
          <p:cNvGrpSpPr/>
          <p:nvPr/>
        </p:nvGrpSpPr>
        <p:grpSpPr>
          <a:xfrm flipH="1">
            <a:off x="11508494" y="279436"/>
            <a:ext cx="336303" cy="346936"/>
            <a:chOff x="324000" y="331846"/>
            <a:chExt cx="336303" cy="346936"/>
          </a:xfrm>
        </p:grpSpPr>
        <p:sp>
          <p:nvSpPr>
            <p:cNvPr id="166" name="矩形 165"/>
            <p:cNvSpPr/>
            <p:nvPr userDrawn="1"/>
          </p:nvSpPr>
          <p:spPr>
            <a:xfrm>
              <a:off x="324000" y="331846"/>
              <a:ext cx="288000" cy="2880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矩形 166"/>
            <p:cNvSpPr/>
            <p:nvPr userDrawn="1"/>
          </p:nvSpPr>
          <p:spPr>
            <a:xfrm>
              <a:off x="516303" y="534782"/>
              <a:ext cx="144000" cy="14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8" name="矩形 167"/>
          <p:cNvSpPr/>
          <p:nvPr/>
        </p:nvSpPr>
        <p:spPr>
          <a:xfrm>
            <a:off x="5176207" y="233278"/>
            <a:ext cx="1839586" cy="483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矩形 168"/>
          <p:cNvSpPr>
            <a:spLocks noChangeAspect="1"/>
          </p:cNvSpPr>
          <p:nvPr/>
        </p:nvSpPr>
        <p:spPr>
          <a:xfrm rot="2700000">
            <a:off x="5244863" y="396997"/>
            <a:ext cx="108000" cy="1080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矩形 169"/>
          <p:cNvSpPr>
            <a:spLocks noChangeAspect="1"/>
          </p:cNvSpPr>
          <p:nvPr/>
        </p:nvSpPr>
        <p:spPr>
          <a:xfrm rot="2700000">
            <a:off x="6843304" y="396997"/>
            <a:ext cx="108000" cy="1080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文本占位符 151"/>
          <p:cNvSpPr>
            <a:spLocks noGrp="1"/>
          </p:cNvSpPr>
          <p:nvPr>
            <p:ph type="body" sz="quarter" idx="14" hasCustomPrompt="1"/>
          </p:nvPr>
        </p:nvSpPr>
        <p:spPr>
          <a:xfrm>
            <a:off x="6264133" y="3551513"/>
            <a:ext cx="1800000" cy="26582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导师：浣熊</a:t>
            </a:r>
          </a:p>
        </p:txBody>
      </p:sp>
      <p:sp>
        <p:nvSpPr>
          <p:cNvPr id="179" name="任意多边形 178"/>
          <p:cNvSpPr/>
          <p:nvPr/>
        </p:nvSpPr>
        <p:spPr>
          <a:xfrm>
            <a:off x="0" y="4106774"/>
            <a:ext cx="12192000" cy="2756970"/>
          </a:xfrm>
          <a:custGeom>
            <a:avLst/>
            <a:gdLst>
              <a:gd name="connsiteX0" fmla="*/ 6073140 w 12192000"/>
              <a:gd name="connsiteY0" fmla="*/ 0 h 2756970"/>
              <a:gd name="connsiteX1" fmla="*/ 6118859 w 12192000"/>
              <a:gd name="connsiteY1" fmla="*/ 0 h 2756970"/>
              <a:gd name="connsiteX2" fmla="*/ 6118859 w 12192000"/>
              <a:gd name="connsiteY2" fmla="*/ 5127 h 2756970"/>
              <a:gd name="connsiteX3" fmla="*/ 8166306 w 12192000"/>
              <a:gd name="connsiteY3" fmla="*/ 5127 h 2756970"/>
              <a:gd name="connsiteX4" fmla="*/ 8166306 w 12192000"/>
              <a:gd name="connsiteY4" fmla="*/ 174810 h 2756970"/>
              <a:gd name="connsiteX5" fmla="*/ 8055764 w 12192000"/>
              <a:gd name="connsiteY5" fmla="*/ 174810 h 2756970"/>
              <a:gd name="connsiteX6" fmla="*/ 8055764 w 12192000"/>
              <a:gd name="connsiteY6" fmla="*/ 488671 h 2756970"/>
              <a:gd name="connsiteX7" fmla="*/ 10433999 w 12192000"/>
              <a:gd name="connsiteY7" fmla="*/ 488671 h 2756970"/>
              <a:gd name="connsiteX8" fmla="*/ 10433999 w 12192000"/>
              <a:gd name="connsiteY8" fmla="*/ 658354 h 2756970"/>
              <a:gd name="connsiteX9" fmla="*/ 10285400 w 12192000"/>
              <a:gd name="connsiteY9" fmla="*/ 658354 h 2756970"/>
              <a:gd name="connsiteX10" fmla="*/ 10285400 w 12192000"/>
              <a:gd name="connsiteY10" fmla="*/ 1162438 h 2756970"/>
              <a:gd name="connsiteX11" fmla="*/ 10291153 w 12192000"/>
              <a:gd name="connsiteY11" fmla="*/ 1161901 h 2756970"/>
              <a:gd name="connsiteX12" fmla="*/ 10502111 w 12192000"/>
              <a:gd name="connsiteY12" fmla="*/ 1221629 h 2756970"/>
              <a:gd name="connsiteX13" fmla="*/ 10522398 w 12192000"/>
              <a:gd name="connsiteY13" fmla="*/ 1237143 h 2756970"/>
              <a:gd name="connsiteX14" fmla="*/ 10548271 w 12192000"/>
              <a:gd name="connsiteY14" fmla="*/ 1186677 h 2756970"/>
              <a:gd name="connsiteX15" fmla="*/ 10877956 w 12192000"/>
              <a:gd name="connsiteY15" fmla="*/ 969591 h 2756970"/>
              <a:gd name="connsiteX16" fmla="*/ 10940293 w 12192000"/>
              <a:gd name="connsiteY16" fmla="*/ 963872 h 2756970"/>
              <a:gd name="connsiteX17" fmla="*/ 10955632 w 12192000"/>
              <a:gd name="connsiteY17" fmla="*/ 929665 h 2756970"/>
              <a:gd name="connsiteX18" fmla="*/ 11028126 w 12192000"/>
              <a:gd name="connsiteY18" fmla="*/ 823315 h 2756970"/>
              <a:gd name="connsiteX19" fmla="*/ 11087462 w 12192000"/>
              <a:gd name="connsiteY19" fmla="*/ 764057 h 2756970"/>
              <a:gd name="connsiteX20" fmla="*/ 11094444 w 12192000"/>
              <a:gd name="connsiteY20" fmla="*/ 694703 h 2756970"/>
              <a:gd name="connsiteX21" fmla="*/ 11797451 w 12192000"/>
              <a:gd name="connsiteY21" fmla="*/ 120927 h 2756970"/>
              <a:gd name="connsiteX22" fmla="*/ 12076768 w 12192000"/>
              <a:gd name="connsiteY22" fmla="*/ 177398 h 2756970"/>
              <a:gd name="connsiteX23" fmla="*/ 12192000 w 12192000"/>
              <a:gd name="connsiteY23" fmla="*/ 240033 h 2756970"/>
              <a:gd name="connsiteX24" fmla="*/ 12192000 w 12192000"/>
              <a:gd name="connsiteY24" fmla="*/ 2756970 h 2756970"/>
              <a:gd name="connsiteX25" fmla="*/ 10119184 w 12192000"/>
              <a:gd name="connsiteY25" fmla="*/ 2756970 h 2756970"/>
              <a:gd name="connsiteX26" fmla="*/ 2657475 w 12192000"/>
              <a:gd name="connsiteY26" fmla="*/ 2756970 h 2756970"/>
              <a:gd name="connsiteX27" fmla="*/ 0 w 12192000"/>
              <a:gd name="connsiteY27" fmla="*/ 2756970 h 2756970"/>
              <a:gd name="connsiteX28" fmla="*/ 0 w 12192000"/>
              <a:gd name="connsiteY28" fmla="*/ 1554414 h 2756970"/>
              <a:gd name="connsiteX29" fmla="*/ 0 w 12192000"/>
              <a:gd name="connsiteY29" fmla="*/ 96000 h 2756970"/>
              <a:gd name="connsiteX30" fmla="*/ 71931 w 12192000"/>
              <a:gd name="connsiteY30" fmla="*/ 92290 h 2756970"/>
              <a:gd name="connsiteX31" fmla="*/ 789517 w 12192000"/>
              <a:gd name="connsiteY31" fmla="*/ 825207 h 2756970"/>
              <a:gd name="connsiteX32" fmla="*/ 774938 w 12192000"/>
              <a:gd name="connsiteY32" fmla="*/ 972915 h 2756970"/>
              <a:gd name="connsiteX33" fmla="*/ 753074 w 12192000"/>
              <a:gd name="connsiteY33" fmla="*/ 1044855 h 2756970"/>
              <a:gd name="connsiteX34" fmla="*/ 760369 w 12192000"/>
              <a:gd name="connsiteY34" fmla="*/ 1045600 h 2756970"/>
              <a:gd name="connsiteX35" fmla="*/ 945253 w 12192000"/>
              <a:gd name="connsiteY35" fmla="*/ 1124317 h 2756970"/>
              <a:gd name="connsiteX36" fmla="*/ 989858 w 12192000"/>
              <a:gd name="connsiteY36" fmla="*/ 1161554 h 2756970"/>
              <a:gd name="connsiteX37" fmla="*/ 991006 w 12192000"/>
              <a:gd name="connsiteY37" fmla="*/ 1160924 h 2756970"/>
              <a:gd name="connsiteX38" fmla="*/ 1192265 w 12192000"/>
              <a:gd name="connsiteY38" fmla="*/ 1119812 h 2756970"/>
              <a:gd name="connsiteX39" fmla="*/ 1668683 w 12192000"/>
              <a:gd name="connsiteY39" fmla="*/ 1439331 h 2756970"/>
              <a:gd name="connsiteX40" fmla="*/ 1677472 w 12192000"/>
              <a:gd name="connsiteY40" fmla="*/ 1467978 h 2756970"/>
              <a:gd name="connsiteX41" fmla="*/ 1776601 w 12192000"/>
              <a:gd name="connsiteY41" fmla="*/ 1438185 h 2756970"/>
              <a:gd name="connsiteX42" fmla="*/ 1906599 w 12192000"/>
              <a:gd name="connsiteY42" fmla="*/ 1425496 h 2756970"/>
              <a:gd name="connsiteX43" fmla="*/ 1906600 w 12192000"/>
              <a:gd name="connsiteY43" fmla="*/ 1425496 h 2756970"/>
              <a:gd name="connsiteX44" fmla="*/ 1906600 w 12192000"/>
              <a:gd name="connsiteY44" fmla="*/ 658354 h 2756970"/>
              <a:gd name="connsiteX45" fmla="*/ 1758001 w 12192000"/>
              <a:gd name="connsiteY45" fmla="*/ 658354 h 2756970"/>
              <a:gd name="connsiteX46" fmla="*/ 1758001 w 12192000"/>
              <a:gd name="connsiteY46" fmla="*/ 488671 h 2756970"/>
              <a:gd name="connsiteX47" fmla="*/ 4136237 w 12192000"/>
              <a:gd name="connsiteY47" fmla="*/ 488671 h 2756970"/>
              <a:gd name="connsiteX48" fmla="*/ 4136237 w 12192000"/>
              <a:gd name="connsiteY48" fmla="*/ 174810 h 2756970"/>
              <a:gd name="connsiteX49" fmla="*/ 4025696 w 12192000"/>
              <a:gd name="connsiteY49" fmla="*/ 174810 h 2756970"/>
              <a:gd name="connsiteX50" fmla="*/ 4025696 w 12192000"/>
              <a:gd name="connsiteY50" fmla="*/ 5127 h 2756970"/>
              <a:gd name="connsiteX51" fmla="*/ 6073140 w 12192000"/>
              <a:gd name="connsiteY51" fmla="*/ 5127 h 2756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756970">
                <a:moveTo>
                  <a:pt x="6073140" y="0"/>
                </a:moveTo>
                <a:lnTo>
                  <a:pt x="6118859" y="0"/>
                </a:lnTo>
                <a:lnTo>
                  <a:pt x="6118859" y="5127"/>
                </a:lnTo>
                <a:lnTo>
                  <a:pt x="8166306" y="5127"/>
                </a:lnTo>
                <a:lnTo>
                  <a:pt x="8166306" y="174810"/>
                </a:lnTo>
                <a:lnTo>
                  <a:pt x="8055764" y="174810"/>
                </a:lnTo>
                <a:lnTo>
                  <a:pt x="8055764" y="488671"/>
                </a:lnTo>
                <a:lnTo>
                  <a:pt x="10433999" y="488671"/>
                </a:lnTo>
                <a:lnTo>
                  <a:pt x="10433999" y="658354"/>
                </a:lnTo>
                <a:lnTo>
                  <a:pt x="10285400" y="658354"/>
                </a:lnTo>
                <a:lnTo>
                  <a:pt x="10285400" y="1162438"/>
                </a:lnTo>
                <a:lnTo>
                  <a:pt x="10291153" y="1161901"/>
                </a:lnTo>
                <a:cubicBezTo>
                  <a:pt x="10369297" y="1161901"/>
                  <a:pt x="10441892" y="1183920"/>
                  <a:pt x="10502111" y="1221629"/>
                </a:cubicBezTo>
                <a:lnTo>
                  <a:pt x="10522398" y="1237143"/>
                </a:lnTo>
                <a:lnTo>
                  <a:pt x="10548271" y="1186677"/>
                </a:lnTo>
                <a:cubicBezTo>
                  <a:pt x="10617812" y="1076632"/>
                  <a:pt x="10736968" y="995843"/>
                  <a:pt x="10877956" y="969591"/>
                </a:cubicBezTo>
                <a:lnTo>
                  <a:pt x="10940293" y="963872"/>
                </a:lnTo>
                <a:lnTo>
                  <a:pt x="10955632" y="929665"/>
                </a:lnTo>
                <a:cubicBezTo>
                  <a:pt x="10976970" y="891436"/>
                  <a:pt x="11001267" y="855825"/>
                  <a:pt x="11028126" y="823315"/>
                </a:cubicBezTo>
                <a:lnTo>
                  <a:pt x="11087462" y="764057"/>
                </a:lnTo>
                <a:lnTo>
                  <a:pt x="11094444" y="694703"/>
                </a:lnTo>
                <a:cubicBezTo>
                  <a:pt x="11161356" y="367250"/>
                  <a:pt x="11450678" y="120927"/>
                  <a:pt x="11797451" y="120927"/>
                </a:cubicBezTo>
                <a:cubicBezTo>
                  <a:pt x="11896529" y="120927"/>
                  <a:pt x="11990917" y="141035"/>
                  <a:pt x="12076768" y="177398"/>
                </a:cubicBezTo>
                <a:lnTo>
                  <a:pt x="12192000" y="240033"/>
                </a:lnTo>
                <a:lnTo>
                  <a:pt x="12192000" y="2756970"/>
                </a:lnTo>
                <a:lnTo>
                  <a:pt x="10119184" y="2756970"/>
                </a:lnTo>
                <a:lnTo>
                  <a:pt x="2657475" y="2756970"/>
                </a:lnTo>
                <a:lnTo>
                  <a:pt x="0" y="2756970"/>
                </a:lnTo>
                <a:lnTo>
                  <a:pt x="0" y="1554414"/>
                </a:lnTo>
                <a:lnTo>
                  <a:pt x="0" y="96000"/>
                </a:lnTo>
                <a:lnTo>
                  <a:pt x="71931" y="92290"/>
                </a:lnTo>
                <a:cubicBezTo>
                  <a:pt x="468243" y="92290"/>
                  <a:pt x="789517" y="420428"/>
                  <a:pt x="789517" y="825207"/>
                </a:cubicBezTo>
                <a:cubicBezTo>
                  <a:pt x="789517" y="875804"/>
                  <a:pt x="784497" y="925204"/>
                  <a:pt x="774938" y="972915"/>
                </a:cubicBezTo>
                <a:lnTo>
                  <a:pt x="753074" y="1044855"/>
                </a:lnTo>
                <a:lnTo>
                  <a:pt x="760369" y="1045600"/>
                </a:lnTo>
                <a:cubicBezTo>
                  <a:pt x="827686" y="1059537"/>
                  <a:pt x="890238" y="1086712"/>
                  <a:pt x="945253" y="1124317"/>
                </a:cubicBezTo>
                <a:lnTo>
                  <a:pt x="989858" y="1161554"/>
                </a:lnTo>
                <a:lnTo>
                  <a:pt x="991006" y="1160924"/>
                </a:lnTo>
                <a:cubicBezTo>
                  <a:pt x="1052865" y="1134451"/>
                  <a:pt x="1120876" y="1119812"/>
                  <a:pt x="1192265" y="1119812"/>
                </a:cubicBezTo>
                <a:cubicBezTo>
                  <a:pt x="1406435" y="1119812"/>
                  <a:pt x="1590190" y="1251563"/>
                  <a:pt x="1668683" y="1439331"/>
                </a:cubicBezTo>
                <a:lnTo>
                  <a:pt x="1677472" y="1467978"/>
                </a:lnTo>
                <a:lnTo>
                  <a:pt x="1776601" y="1438185"/>
                </a:lnTo>
                <a:cubicBezTo>
                  <a:pt x="1818591" y="1429865"/>
                  <a:pt x="1862068" y="1425496"/>
                  <a:pt x="1906599" y="1425496"/>
                </a:cubicBezTo>
                <a:lnTo>
                  <a:pt x="1906600" y="1425496"/>
                </a:lnTo>
                <a:lnTo>
                  <a:pt x="1906600" y="658354"/>
                </a:lnTo>
                <a:lnTo>
                  <a:pt x="1758001" y="658354"/>
                </a:lnTo>
                <a:lnTo>
                  <a:pt x="1758001" y="488671"/>
                </a:lnTo>
                <a:lnTo>
                  <a:pt x="4136237" y="488671"/>
                </a:lnTo>
                <a:lnTo>
                  <a:pt x="4136237" y="174810"/>
                </a:lnTo>
                <a:lnTo>
                  <a:pt x="4025696" y="174810"/>
                </a:lnTo>
                <a:lnTo>
                  <a:pt x="4025696" y="5127"/>
                </a:lnTo>
                <a:lnTo>
                  <a:pt x="6073140" y="5127"/>
                </a:lnTo>
                <a:close/>
              </a:path>
            </a:pathLst>
          </a:custGeom>
          <a:blipFill>
            <a:blip r:embed="rId2" cstate="print"/>
            <a:srcRect/>
            <a:stretch>
              <a:fillRect t="-118313" b="-35687"/>
            </a:stretch>
          </a:blipFill>
          <a:ln>
            <a:noFill/>
          </a:ln>
          <a:effectLst>
            <a:innerShdw blurRad="50800" dist="381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187867"/>
            <a:ext cx="10515600" cy="1653900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25000"/>
              </a:lnSpc>
              <a:spcAft>
                <a:spcPts val="600"/>
              </a:spcAft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995" y="22760"/>
            <a:ext cx="1116757" cy="8794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2526384"/>
          </a:xfrm>
          <a:prstGeom prst="rect">
            <a:avLst/>
          </a:prstGeom>
          <a:blipFill>
            <a:blip r:embed="rId2" cstate="print"/>
            <a:srcRect/>
            <a:stretch>
              <a:fillRect t="-118064" b="-59120"/>
            </a:stretch>
          </a:blipFill>
          <a:ln>
            <a:noFill/>
          </a:ln>
          <a:effectLst>
            <a:innerShdw blurRad="88900" dist="762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4763971" y="889000"/>
            <a:ext cx="2664058" cy="2578738"/>
          </a:xfrm>
          <a:prstGeom prst="ellipse">
            <a:avLst/>
          </a:prstGeom>
          <a:noFill/>
          <a:ln w="12700">
            <a:gradFill flip="none" rotWithShape="1">
              <a:gsLst>
                <a:gs pos="36000">
                  <a:schemeClr val="accent1">
                    <a:lumMod val="5000"/>
                    <a:lumOff val="95000"/>
                  </a:schemeClr>
                </a:gs>
                <a:gs pos="84000">
                  <a:schemeClr val="accent3"/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文本占位符 80"/>
          <p:cNvSpPr>
            <a:spLocks noGrp="1"/>
          </p:cNvSpPr>
          <p:nvPr>
            <p:ph type="body" sz="quarter" idx="10" hasCustomPrompt="1"/>
          </p:nvPr>
        </p:nvSpPr>
        <p:spPr>
          <a:xfrm>
            <a:off x="5016000" y="1098369"/>
            <a:ext cx="2160000" cy="2160000"/>
          </a:xfrm>
          <a:prstGeom prst="ellipse">
            <a:avLst/>
          </a:prstGeom>
          <a:gradFill>
            <a:gsLst>
              <a:gs pos="549">
                <a:schemeClr val="bg1">
                  <a:alpha val="19000"/>
                </a:schemeClr>
              </a:gs>
              <a:gs pos="31000">
                <a:schemeClr val="bg1"/>
              </a:gs>
              <a:gs pos="78000">
                <a:schemeClr val="accent3"/>
              </a:gs>
            </a:gsLst>
            <a:lin ang="16200000" scaled="1"/>
          </a:gradFill>
          <a:effectLst/>
        </p:spPr>
        <p:txBody>
          <a:bodyPr anchor="ctr">
            <a:noAutofit/>
          </a:bodyPr>
          <a:lstStyle>
            <a:lvl1pPr algn="ctr">
              <a:defRPr sz="6000" kern="100" spc="-100" baseline="0">
                <a:solidFill>
                  <a:schemeClr val="bg1"/>
                </a:solidFill>
                <a:effectLst>
                  <a:innerShdw blurRad="38100" dist="25400" dir="2700000">
                    <a:prstClr val="black">
                      <a:alpha val="50000"/>
                    </a:prstClr>
                  </a:innerShdw>
                </a:effectLst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2006778" y="3984173"/>
            <a:ext cx="100800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0800000" scaled="1"/>
              <a:tileRect/>
            </a:gradFill>
            <a:prstDash val="dash"/>
            <a:headEnd type="diamond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占位符 14"/>
          <p:cNvSpPr>
            <a:spLocks noGrp="1"/>
          </p:cNvSpPr>
          <p:nvPr>
            <p:ph type="body" sz="quarter" idx="11" hasCustomPrompt="1"/>
          </p:nvPr>
        </p:nvSpPr>
        <p:spPr>
          <a:xfrm>
            <a:off x="5110740" y="2556414"/>
            <a:ext cx="1970521" cy="504200"/>
          </a:xfrm>
        </p:spPr>
        <p:txBody>
          <a:bodyPr anchor="ctr">
            <a:noAutofit/>
          </a:bodyPr>
          <a:lstStyle>
            <a:lvl1pPr algn="ctr">
              <a:defRPr sz="2800" b="0" i="1" spc="0">
                <a:gradFill>
                  <a:gsLst>
                    <a:gs pos="0">
                      <a:schemeClr val="bg1">
                        <a:alpha val="19000"/>
                      </a:schemeClr>
                    </a:gs>
                    <a:gs pos="17000">
                      <a:schemeClr val="bg1"/>
                    </a:gs>
                    <a:gs pos="78000">
                      <a:schemeClr val="accent3"/>
                    </a:gs>
                  </a:gsLst>
                  <a:lin ang="16200000" scaled="1"/>
                </a:gradFill>
              </a:defRPr>
            </a:lvl1pPr>
          </a:lstStyle>
          <a:p>
            <a:pPr lvl="0"/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18" name="文本占位符 80"/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85614" y="3440064"/>
            <a:ext cx="1080000" cy="1080000"/>
          </a:xfrm>
          <a:prstGeom prst="diamond">
            <a:avLst/>
          </a:prstGeom>
          <a:solidFill>
            <a:schemeClr val="bg1"/>
          </a:solidFill>
          <a:ln>
            <a:noFill/>
            <a:prstDash val="lgDash"/>
          </a:ln>
          <a:effectLst>
            <a:outerShdw blurRad="63500" dist="63500" dir="2700000" algn="tl" rotWithShape="0">
              <a:schemeClr val="accent3">
                <a:alpha val="40000"/>
              </a:schemeClr>
            </a:outerShdw>
          </a:effectLst>
        </p:spPr>
        <p:txBody>
          <a:bodyPr tIns="0" bIns="0" anchor="ctr">
            <a:noAutofit/>
          </a:bodyPr>
          <a:lstStyle>
            <a:lvl1pPr algn="ctr">
              <a:defRPr sz="3600" kern="100" spc="-100" baseline="0">
                <a:solidFill>
                  <a:schemeClr val="accent3"/>
                </a:solidFill>
                <a:effectLst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3" hasCustomPrompt="1"/>
          </p:nvPr>
        </p:nvSpPr>
        <p:spPr>
          <a:xfrm>
            <a:off x="425614" y="4839281"/>
            <a:ext cx="1800000" cy="550147"/>
          </a:xfrm>
        </p:spPr>
        <p:txBody>
          <a:bodyPr anchor="ctr">
            <a:noAutofit/>
          </a:bodyPr>
          <a:lstStyle>
            <a:lvl1pPr algn="dist">
              <a:defRPr sz="2800" i="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请输入标题</a:t>
            </a:r>
          </a:p>
        </p:txBody>
      </p:sp>
      <p:sp>
        <p:nvSpPr>
          <p:cNvPr id="25" name="文本占位符 23"/>
          <p:cNvSpPr>
            <a:spLocks noGrp="1"/>
          </p:cNvSpPr>
          <p:nvPr>
            <p:ph type="body" sz="quarter" idx="14" hasCustomPrompt="1"/>
          </p:nvPr>
        </p:nvSpPr>
        <p:spPr>
          <a:xfrm>
            <a:off x="263614" y="5468862"/>
            <a:ext cx="2124000" cy="329760"/>
          </a:xfrm>
          <a:noFill/>
        </p:spPr>
        <p:txBody>
          <a:bodyPr anchor="ctr">
            <a:noAutofit/>
          </a:bodyPr>
          <a:lstStyle>
            <a:lvl1pPr algn="dist">
              <a:defRPr sz="1600" b="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Please enter your title</a:t>
            </a:r>
            <a:endParaRPr lang="zh-CN" altLang="en-US" dirty="0"/>
          </a:p>
        </p:txBody>
      </p:sp>
      <p:sp>
        <p:nvSpPr>
          <p:cNvPr id="43" name="文本占位符 80"/>
          <p:cNvSpPr>
            <a:spLocks noGrp="1" noChangeAspect="1"/>
          </p:cNvSpPr>
          <p:nvPr>
            <p:ph type="body" sz="quarter" idx="32" hasCustomPrompt="1"/>
          </p:nvPr>
        </p:nvSpPr>
        <p:spPr>
          <a:xfrm>
            <a:off x="5566976" y="3440064"/>
            <a:ext cx="1080000" cy="1080000"/>
          </a:xfrm>
          <a:prstGeom prst="diamond">
            <a:avLst/>
          </a:prstGeom>
          <a:solidFill>
            <a:schemeClr val="bg1"/>
          </a:solidFill>
          <a:ln>
            <a:noFill/>
            <a:prstDash val="lgDash"/>
          </a:ln>
          <a:effectLst>
            <a:outerShdw blurRad="63500" dist="63500" dir="2700000" algn="tl" rotWithShape="0">
              <a:schemeClr val="accent3">
                <a:alpha val="40000"/>
              </a:schemeClr>
            </a:outerShdw>
          </a:effectLst>
        </p:spPr>
        <p:txBody>
          <a:bodyPr tIns="0" bIns="0" anchor="ctr">
            <a:noAutofit/>
          </a:bodyPr>
          <a:lstStyle>
            <a:lvl1pPr algn="ctr">
              <a:defRPr sz="3600" kern="100" spc="-100" baseline="0">
                <a:solidFill>
                  <a:schemeClr val="accent3"/>
                </a:solidFill>
                <a:effectLst/>
              </a:defRPr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4" name="文本占位符 23"/>
          <p:cNvSpPr>
            <a:spLocks noGrp="1"/>
          </p:cNvSpPr>
          <p:nvPr>
            <p:ph type="body" sz="quarter" idx="33" hasCustomPrompt="1"/>
          </p:nvPr>
        </p:nvSpPr>
        <p:spPr>
          <a:xfrm>
            <a:off x="5206976" y="4839281"/>
            <a:ext cx="1800000" cy="550147"/>
          </a:xfrm>
        </p:spPr>
        <p:txBody>
          <a:bodyPr anchor="ctr">
            <a:noAutofit/>
          </a:bodyPr>
          <a:lstStyle>
            <a:lvl1pPr algn="dist">
              <a:defRPr sz="2800" i="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请输入标题</a:t>
            </a:r>
          </a:p>
        </p:txBody>
      </p:sp>
      <p:sp>
        <p:nvSpPr>
          <p:cNvPr id="45" name="文本占位符 23"/>
          <p:cNvSpPr>
            <a:spLocks noGrp="1"/>
          </p:cNvSpPr>
          <p:nvPr>
            <p:ph type="body" sz="quarter" idx="34" hasCustomPrompt="1"/>
          </p:nvPr>
        </p:nvSpPr>
        <p:spPr>
          <a:xfrm>
            <a:off x="5044976" y="5468862"/>
            <a:ext cx="2124000" cy="329760"/>
          </a:xfrm>
          <a:noFill/>
        </p:spPr>
        <p:txBody>
          <a:bodyPr anchor="ctr">
            <a:noAutofit/>
          </a:bodyPr>
          <a:lstStyle>
            <a:lvl1pPr algn="dist">
              <a:defRPr sz="1600" b="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Please enter your title</a:t>
            </a:r>
            <a:endParaRPr lang="zh-CN" altLang="en-US" dirty="0"/>
          </a:p>
        </p:txBody>
      </p:sp>
      <p:sp>
        <p:nvSpPr>
          <p:cNvPr id="47" name="文本占位符 80"/>
          <p:cNvSpPr>
            <a:spLocks noGrp="1" noChangeAspect="1"/>
          </p:cNvSpPr>
          <p:nvPr>
            <p:ph type="body" sz="quarter" idx="35" hasCustomPrompt="1"/>
          </p:nvPr>
        </p:nvSpPr>
        <p:spPr>
          <a:xfrm>
            <a:off x="10322213" y="3440064"/>
            <a:ext cx="1080000" cy="1080000"/>
          </a:xfrm>
          <a:prstGeom prst="diamond">
            <a:avLst/>
          </a:prstGeom>
          <a:solidFill>
            <a:schemeClr val="bg1"/>
          </a:solidFill>
          <a:ln>
            <a:noFill/>
            <a:prstDash val="lgDash"/>
          </a:ln>
          <a:effectLst>
            <a:outerShdw blurRad="63500" dist="63500" dir="2700000" algn="tl" rotWithShape="0">
              <a:schemeClr val="accent3">
                <a:alpha val="40000"/>
              </a:schemeClr>
            </a:outerShdw>
          </a:effectLst>
        </p:spPr>
        <p:txBody>
          <a:bodyPr tIns="0" bIns="0" anchor="ctr">
            <a:noAutofit/>
          </a:bodyPr>
          <a:lstStyle>
            <a:lvl1pPr algn="ctr">
              <a:defRPr sz="3600" kern="100" spc="-100" baseline="0">
                <a:solidFill>
                  <a:schemeClr val="accent3"/>
                </a:solidFill>
                <a:effectLst/>
              </a:defRPr>
            </a:lvl1pPr>
          </a:lstStyle>
          <a:p>
            <a:pPr lvl="0"/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8" name="文本占位符 23"/>
          <p:cNvSpPr>
            <a:spLocks noGrp="1"/>
          </p:cNvSpPr>
          <p:nvPr>
            <p:ph type="body" sz="quarter" idx="36" hasCustomPrompt="1"/>
          </p:nvPr>
        </p:nvSpPr>
        <p:spPr>
          <a:xfrm>
            <a:off x="9962213" y="4839281"/>
            <a:ext cx="1800000" cy="550147"/>
          </a:xfrm>
        </p:spPr>
        <p:txBody>
          <a:bodyPr anchor="ctr">
            <a:noAutofit/>
          </a:bodyPr>
          <a:lstStyle>
            <a:lvl1pPr algn="dist">
              <a:defRPr sz="2800" i="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请输入标题</a:t>
            </a:r>
          </a:p>
        </p:txBody>
      </p:sp>
      <p:sp>
        <p:nvSpPr>
          <p:cNvPr id="49" name="文本占位符 23"/>
          <p:cNvSpPr>
            <a:spLocks noGrp="1"/>
          </p:cNvSpPr>
          <p:nvPr>
            <p:ph type="body" sz="quarter" idx="37" hasCustomPrompt="1"/>
          </p:nvPr>
        </p:nvSpPr>
        <p:spPr>
          <a:xfrm>
            <a:off x="9800213" y="5468862"/>
            <a:ext cx="2124000" cy="329760"/>
          </a:xfrm>
          <a:noFill/>
        </p:spPr>
        <p:txBody>
          <a:bodyPr anchor="ctr">
            <a:noAutofit/>
          </a:bodyPr>
          <a:lstStyle>
            <a:lvl1pPr algn="dist">
              <a:defRPr sz="1600" b="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Please enter your title</a:t>
            </a:r>
            <a:endParaRPr lang="zh-CN" altLang="en-US" dirty="0"/>
          </a:p>
        </p:txBody>
      </p:sp>
      <p:sp>
        <p:nvSpPr>
          <p:cNvPr id="51" name="文本占位符 80"/>
          <p:cNvSpPr>
            <a:spLocks noGrp="1" noChangeAspect="1"/>
          </p:cNvSpPr>
          <p:nvPr>
            <p:ph type="body" sz="quarter" idx="38" hasCustomPrompt="1"/>
          </p:nvPr>
        </p:nvSpPr>
        <p:spPr>
          <a:xfrm>
            <a:off x="3163232" y="3440064"/>
            <a:ext cx="1080000" cy="1080000"/>
          </a:xfrm>
          <a:prstGeom prst="diamond">
            <a:avLst/>
          </a:prstGeom>
          <a:solidFill>
            <a:schemeClr val="bg1"/>
          </a:solidFill>
          <a:ln>
            <a:noFill/>
            <a:prstDash val="lgDash"/>
          </a:ln>
          <a:effectLst>
            <a:outerShdw blurRad="63500" dist="63500" dir="2700000" algn="tl" rotWithShape="0">
              <a:schemeClr val="accent1">
                <a:alpha val="40000"/>
              </a:schemeClr>
            </a:outerShdw>
          </a:effectLst>
        </p:spPr>
        <p:txBody>
          <a:bodyPr tIns="0" bIns="0" anchor="ctr">
            <a:noAutofit/>
          </a:bodyPr>
          <a:lstStyle>
            <a:lvl1pPr algn="ctr">
              <a:defRPr sz="3600" kern="100" spc="-100" baseline="0">
                <a:solidFill>
                  <a:schemeClr val="accent1"/>
                </a:solidFill>
                <a:effectLst/>
              </a:defRPr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52" name="文本占位符 23"/>
          <p:cNvSpPr>
            <a:spLocks noGrp="1"/>
          </p:cNvSpPr>
          <p:nvPr>
            <p:ph type="body" sz="quarter" idx="39" hasCustomPrompt="1"/>
          </p:nvPr>
        </p:nvSpPr>
        <p:spPr>
          <a:xfrm>
            <a:off x="2803232" y="4839281"/>
            <a:ext cx="1800000" cy="550147"/>
          </a:xfrm>
        </p:spPr>
        <p:txBody>
          <a:bodyPr anchor="ctr">
            <a:noAutofit/>
          </a:bodyPr>
          <a:lstStyle>
            <a:lvl1pPr algn="dist">
              <a:defRPr sz="2800"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请输入标题</a:t>
            </a:r>
          </a:p>
        </p:txBody>
      </p:sp>
      <p:sp>
        <p:nvSpPr>
          <p:cNvPr id="53" name="文本占位符 23"/>
          <p:cNvSpPr>
            <a:spLocks noGrp="1"/>
          </p:cNvSpPr>
          <p:nvPr>
            <p:ph type="body" sz="quarter" idx="40" hasCustomPrompt="1"/>
          </p:nvPr>
        </p:nvSpPr>
        <p:spPr>
          <a:xfrm>
            <a:off x="2641232" y="5468862"/>
            <a:ext cx="2124000" cy="329760"/>
          </a:xfrm>
          <a:noFill/>
        </p:spPr>
        <p:txBody>
          <a:bodyPr anchor="ctr">
            <a:noAutofit/>
          </a:bodyPr>
          <a:lstStyle>
            <a:lvl1pPr algn="dist">
              <a:defRPr sz="1600" b="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Please enter your title</a:t>
            </a:r>
            <a:endParaRPr lang="zh-CN" altLang="en-US" dirty="0"/>
          </a:p>
        </p:txBody>
      </p:sp>
      <p:sp>
        <p:nvSpPr>
          <p:cNvPr id="55" name="文本占位符 80"/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7931532" y="3440064"/>
            <a:ext cx="1080000" cy="1080000"/>
          </a:xfrm>
          <a:prstGeom prst="diamond">
            <a:avLst/>
          </a:prstGeom>
          <a:solidFill>
            <a:schemeClr val="bg1"/>
          </a:solidFill>
          <a:ln>
            <a:noFill/>
            <a:prstDash val="lgDash"/>
          </a:ln>
          <a:effectLst>
            <a:outerShdw blurRad="63500" dist="63500" dir="2700000" algn="tl" rotWithShape="0">
              <a:schemeClr val="accent1">
                <a:alpha val="40000"/>
              </a:schemeClr>
            </a:outerShdw>
          </a:effectLst>
        </p:spPr>
        <p:txBody>
          <a:bodyPr tIns="0" bIns="0" anchor="ctr">
            <a:noAutofit/>
          </a:bodyPr>
          <a:lstStyle>
            <a:lvl1pPr algn="ctr">
              <a:defRPr sz="3600" kern="100" spc="-100" baseline="0">
                <a:solidFill>
                  <a:schemeClr val="accent1"/>
                </a:solidFill>
                <a:effectLst/>
              </a:defRPr>
            </a:lvl1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56" name="文本占位符 23"/>
          <p:cNvSpPr>
            <a:spLocks noGrp="1"/>
          </p:cNvSpPr>
          <p:nvPr>
            <p:ph type="body" sz="quarter" idx="42" hasCustomPrompt="1"/>
          </p:nvPr>
        </p:nvSpPr>
        <p:spPr>
          <a:xfrm>
            <a:off x="7571532" y="4839281"/>
            <a:ext cx="1800000" cy="550147"/>
          </a:xfrm>
        </p:spPr>
        <p:txBody>
          <a:bodyPr anchor="ctr">
            <a:noAutofit/>
          </a:bodyPr>
          <a:lstStyle>
            <a:lvl1pPr algn="dist">
              <a:defRPr sz="2800"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请输入标题</a:t>
            </a:r>
          </a:p>
        </p:txBody>
      </p:sp>
      <p:sp>
        <p:nvSpPr>
          <p:cNvPr id="57" name="文本占位符 23"/>
          <p:cNvSpPr>
            <a:spLocks noGrp="1"/>
          </p:cNvSpPr>
          <p:nvPr>
            <p:ph type="body" sz="quarter" idx="43" hasCustomPrompt="1"/>
          </p:nvPr>
        </p:nvSpPr>
        <p:spPr>
          <a:xfrm>
            <a:off x="7422595" y="5468862"/>
            <a:ext cx="2124000" cy="329760"/>
          </a:xfrm>
          <a:noFill/>
        </p:spPr>
        <p:txBody>
          <a:bodyPr anchor="ctr">
            <a:noAutofit/>
          </a:bodyPr>
          <a:lstStyle>
            <a:lvl1pPr algn="dist">
              <a:defRPr sz="1600" b="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Please enter your title</a:t>
            </a:r>
            <a:endParaRPr lang="zh-CN" altLang="en-US" dirty="0"/>
          </a:p>
        </p:txBody>
      </p:sp>
      <p:cxnSp>
        <p:nvCxnSpPr>
          <p:cNvPr id="29" name="直接连接符 28"/>
          <p:cNvCxnSpPr/>
          <p:nvPr/>
        </p:nvCxnSpPr>
        <p:spPr>
          <a:xfrm>
            <a:off x="4388955" y="3984173"/>
            <a:ext cx="100800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0" scaled="1"/>
              <a:tileRect/>
            </a:gradFill>
            <a:prstDash val="dash"/>
            <a:headEnd type="diamond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H="1">
            <a:off x="6783429" y="3992882"/>
            <a:ext cx="100800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0" scaled="1"/>
              <a:tileRect/>
            </a:gradFill>
            <a:prstDash val="dash"/>
            <a:headEnd type="oval" w="sm" len="sm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9165606" y="3992882"/>
            <a:ext cx="100800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0800000" scaled="1"/>
              <a:tileRect/>
            </a:gradFill>
            <a:prstDash val="dash"/>
            <a:headEnd type="oval" w="sm" len="sm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-7442" y="2808514"/>
            <a:ext cx="4968000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0" scaled="1"/>
              <a:tileRect/>
            </a:gradFill>
            <a:prstDash val="solid"/>
            <a:headEnd type="diamond" w="lg" len="lg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7219634" y="2808514"/>
            <a:ext cx="4968000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0" scaled="1"/>
              <a:tileRect/>
            </a:gradFill>
            <a:prstDash val="solid"/>
            <a:headEnd type="diamond" w="lg" len="lg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占位符 3"/>
          <p:cNvSpPr>
            <a:spLocks noGrp="1"/>
          </p:cNvSpPr>
          <p:nvPr>
            <p:ph type="dt" sz="half" idx="44"/>
          </p:nvPr>
        </p:nvSpPr>
        <p:spPr/>
        <p:txBody>
          <a:bodyPr/>
          <a:lstStyle/>
          <a:p>
            <a:fld id="{66B0D03C-F70C-4946-A05E-93663D800290}" type="datetimeFigureOut">
              <a:rPr lang="zh-CN" altLang="en-US" smtClean="0"/>
              <a:pPr/>
              <a:t>2021/4/27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BDDFEBE4-A72A-428E-BEF4-D3E7B250D6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0"/>
            <a:ext cx="12192000" cy="2035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579000" y="548033"/>
            <a:ext cx="11034000" cy="5295014"/>
          </a:xfrm>
          <a:prstGeom prst="rect">
            <a:avLst/>
          </a:prstGeom>
          <a:noFill/>
          <a:ln w="3175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图片占位符 20"/>
          <p:cNvSpPr>
            <a:spLocks noGrp="1"/>
          </p:cNvSpPr>
          <p:nvPr>
            <p:ph type="pic" sz="quarter" idx="13"/>
          </p:nvPr>
        </p:nvSpPr>
        <p:spPr>
          <a:xfrm>
            <a:off x="0" y="1957806"/>
            <a:ext cx="12211548" cy="4932000"/>
          </a:xfrm>
          <a:custGeom>
            <a:avLst/>
            <a:gdLst>
              <a:gd name="connsiteX0" fmla="*/ 6096000 w 12211548"/>
              <a:gd name="connsiteY0" fmla="*/ 0 h 4932000"/>
              <a:gd name="connsiteX1" fmla="*/ 6118934 w 12211548"/>
              <a:gd name="connsiteY1" fmla="*/ 22933 h 4932000"/>
              <a:gd name="connsiteX2" fmla="*/ 6118934 w 12211548"/>
              <a:gd name="connsiteY2" fmla="*/ 82636 h 4932000"/>
              <a:gd name="connsiteX3" fmla="*/ 6124370 w 12211548"/>
              <a:gd name="connsiteY3" fmla="*/ 43267 h 4932000"/>
              <a:gd name="connsiteX4" fmla="*/ 6855714 w 12211548"/>
              <a:gd name="connsiteY4" fmla="*/ 43267 h 4932000"/>
              <a:gd name="connsiteX5" fmla="*/ 6798971 w 12211548"/>
              <a:gd name="connsiteY5" fmla="*/ 454173 h 4932000"/>
              <a:gd name="connsiteX6" fmla="*/ 6159046 w 12211548"/>
              <a:gd name="connsiteY6" fmla="*/ 418680 h 4932000"/>
              <a:gd name="connsiteX7" fmla="*/ 6118934 w 12211548"/>
              <a:gd name="connsiteY7" fmla="*/ 430360 h 4932000"/>
              <a:gd name="connsiteX8" fmla="*/ 6118933 w 12211548"/>
              <a:gd name="connsiteY8" fmla="*/ 2171333 h 4932000"/>
              <a:gd name="connsiteX9" fmla="*/ 8172945 w 12211548"/>
              <a:gd name="connsiteY9" fmla="*/ 2171333 h 4932000"/>
              <a:gd name="connsiteX10" fmla="*/ 8172945 w 12211548"/>
              <a:gd name="connsiteY10" fmla="*/ 2341560 h 4932000"/>
              <a:gd name="connsiteX11" fmla="*/ 8062049 w 12211548"/>
              <a:gd name="connsiteY11" fmla="*/ 2341560 h 4932000"/>
              <a:gd name="connsiteX12" fmla="*/ 8062049 w 12211548"/>
              <a:gd name="connsiteY12" fmla="*/ 2656427 h 4932000"/>
              <a:gd name="connsiteX13" fmla="*/ 10447910 w 12211548"/>
              <a:gd name="connsiteY13" fmla="*/ 2656427 h 4932000"/>
              <a:gd name="connsiteX14" fmla="*/ 10447910 w 12211548"/>
              <a:gd name="connsiteY14" fmla="*/ 2826654 h 4932000"/>
              <a:gd name="connsiteX15" fmla="*/ 10298834 w 12211548"/>
              <a:gd name="connsiteY15" fmla="*/ 2826654 h 4932000"/>
              <a:gd name="connsiteX16" fmla="*/ 10298834 w 12211548"/>
              <a:gd name="connsiteY16" fmla="*/ 3332355 h 4932000"/>
              <a:gd name="connsiteX17" fmla="*/ 10304606 w 12211548"/>
              <a:gd name="connsiteY17" fmla="*/ 3331816 h 4932000"/>
              <a:gd name="connsiteX18" fmla="*/ 10516240 w 12211548"/>
              <a:gd name="connsiteY18" fmla="*/ 3391736 h 4932000"/>
              <a:gd name="connsiteX19" fmla="*/ 10536592 w 12211548"/>
              <a:gd name="connsiteY19" fmla="*/ 3407299 h 4932000"/>
              <a:gd name="connsiteX20" fmla="*/ 10562548 w 12211548"/>
              <a:gd name="connsiteY20" fmla="*/ 3356672 h 4932000"/>
              <a:gd name="connsiteX21" fmla="*/ 10893290 w 12211548"/>
              <a:gd name="connsiteY21" fmla="*/ 3138889 h 4932000"/>
              <a:gd name="connsiteX22" fmla="*/ 10955827 w 12211548"/>
              <a:gd name="connsiteY22" fmla="*/ 3133152 h 4932000"/>
              <a:gd name="connsiteX23" fmla="*/ 10971215 w 12211548"/>
              <a:gd name="connsiteY23" fmla="*/ 3098835 h 4932000"/>
              <a:gd name="connsiteX24" fmla="*/ 11043942 w 12211548"/>
              <a:gd name="connsiteY24" fmla="*/ 2992144 h 4932000"/>
              <a:gd name="connsiteX25" fmla="*/ 11103468 w 12211548"/>
              <a:gd name="connsiteY25" fmla="*/ 2932696 h 4932000"/>
              <a:gd name="connsiteX26" fmla="*/ 11110472 w 12211548"/>
              <a:gd name="connsiteY26" fmla="*/ 2863120 h 4932000"/>
              <a:gd name="connsiteX27" fmla="*/ 11815734 w 12211548"/>
              <a:gd name="connsiteY27" fmla="*/ 2287504 h 4932000"/>
              <a:gd name="connsiteX28" fmla="*/ 12095946 w 12211548"/>
              <a:gd name="connsiteY28" fmla="*/ 2344156 h 4932000"/>
              <a:gd name="connsiteX29" fmla="*/ 12211548 w 12211548"/>
              <a:gd name="connsiteY29" fmla="*/ 2406992 h 4932000"/>
              <a:gd name="connsiteX30" fmla="*/ 12211548 w 12211548"/>
              <a:gd name="connsiteY30" fmla="*/ 4932000 h 4932000"/>
              <a:gd name="connsiteX31" fmla="*/ 10132085 w 12211548"/>
              <a:gd name="connsiteY31" fmla="*/ 4932000 h 4932000"/>
              <a:gd name="connsiteX32" fmla="*/ 2646449 w 12211548"/>
              <a:gd name="connsiteY32" fmla="*/ 4932000 h 4932000"/>
              <a:gd name="connsiteX33" fmla="*/ 0 w 12211548"/>
              <a:gd name="connsiteY33" fmla="*/ 4932000 h 4932000"/>
              <a:gd name="connsiteX34" fmla="*/ 0 w 12211548"/>
              <a:gd name="connsiteY34" fmla="*/ 2261489 h 4932000"/>
              <a:gd name="connsiteX35" fmla="*/ 52614 w 12211548"/>
              <a:gd name="connsiteY35" fmla="*/ 2258775 h 4932000"/>
              <a:gd name="connsiteX36" fmla="*/ 772501 w 12211548"/>
              <a:gd name="connsiteY36" fmla="*/ 2994042 h 4932000"/>
              <a:gd name="connsiteX37" fmla="*/ 757875 w 12211548"/>
              <a:gd name="connsiteY37" fmla="*/ 3142224 h 4932000"/>
              <a:gd name="connsiteX38" fmla="*/ 735941 w 12211548"/>
              <a:gd name="connsiteY38" fmla="*/ 3214395 h 4932000"/>
              <a:gd name="connsiteX39" fmla="*/ 743259 w 12211548"/>
              <a:gd name="connsiteY39" fmla="*/ 3215142 h 4932000"/>
              <a:gd name="connsiteX40" fmla="*/ 928736 w 12211548"/>
              <a:gd name="connsiteY40" fmla="*/ 3294112 h 4932000"/>
              <a:gd name="connsiteX41" fmla="*/ 973484 w 12211548"/>
              <a:gd name="connsiteY41" fmla="*/ 3331468 h 4932000"/>
              <a:gd name="connsiteX42" fmla="*/ 974636 w 12211548"/>
              <a:gd name="connsiteY42" fmla="*/ 3330836 h 4932000"/>
              <a:gd name="connsiteX43" fmla="*/ 1176540 w 12211548"/>
              <a:gd name="connsiteY43" fmla="*/ 3289592 h 4932000"/>
              <a:gd name="connsiteX44" fmla="*/ 1654486 w 12211548"/>
              <a:gd name="connsiteY44" fmla="*/ 3610136 h 4932000"/>
              <a:gd name="connsiteX45" fmla="*/ 1663303 w 12211548"/>
              <a:gd name="connsiteY45" fmla="*/ 3638875 h 4932000"/>
              <a:gd name="connsiteX46" fmla="*/ 1762750 w 12211548"/>
              <a:gd name="connsiteY46" fmla="*/ 3608986 h 4932000"/>
              <a:gd name="connsiteX47" fmla="*/ 1893165 w 12211548"/>
              <a:gd name="connsiteY47" fmla="*/ 3596256 h 4932000"/>
              <a:gd name="connsiteX48" fmla="*/ 1893166 w 12211548"/>
              <a:gd name="connsiteY48" fmla="*/ 3596256 h 4932000"/>
              <a:gd name="connsiteX49" fmla="*/ 1893166 w 12211548"/>
              <a:gd name="connsiteY49" fmla="*/ 2826654 h 4932000"/>
              <a:gd name="connsiteX50" fmla="*/ 1744091 w 12211548"/>
              <a:gd name="connsiteY50" fmla="*/ 2826654 h 4932000"/>
              <a:gd name="connsiteX51" fmla="*/ 1744091 w 12211548"/>
              <a:gd name="connsiteY51" fmla="*/ 2656427 h 4932000"/>
              <a:gd name="connsiteX52" fmla="*/ 4129953 w 12211548"/>
              <a:gd name="connsiteY52" fmla="*/ 2656427 h 4932000"/>
              <a:gd name="connsiteX53" fmla="*/ 4129953 w 12211548"/>
              <a:gd name="connsiteY53" fmla="*/ 2341560 h 4932000"/>
              <a:gd name="connsiteX54" fmla="*/ 4019058 w 12211548"/>
              <a:gd name="connsiteY54" fmla="*/ 2341560 h 4932000"/>
              <a:gd name="connsiteX55" fmla="*/ 4019058 w 12211548"/>
              <a:gd name="connsiteY55" fmla="*/ 2171333 h 4932000"/>
              <a:gd name="connsiteX56" fmla="*/ 6073067 w 12211548"/>
              <a:gd name="connsiteY56" fmla="*/ 2171333 h 4932000"/>
              <a:gd name="connsiteX57" fmla="*/ 6073067 w 12211548"/>
              <a:gd name="connsiteY57" fmla="*/ 451532 h 4932000"/>
              <a:gd name="connsiteX58" fmla="*/ 6067628 w 12211548"/>
              <a:gd name="connsiteY58" fmla="*/ 454173 h 4932000"/>
              <a:gd name="connsiteX59" fmla="*/ 6073067 w 12211548"/>
              <a:gd name="connsiteY59" fmla="*/ 414782 h 4932000"/>
              <a:gd name="connsiteX60" fmla="*/ 6073067 w 12211548"/>
              <a:gd name="connsiteY60" fmla="*/ 22933 h 4932000"/>
              <a:gd name="connsiteX61" fmla="*/ 6096000 w 12211548"/>
              <a:gd name="connsiteY61" fmla="*/ 0 h 49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2211548" h="4932000">
                <a:moveTo>
                  <a:pt x="6096000" y="0"/>
                </a:moveTo>
                <a:cubicBezTo>
                  <a:pt x="6108666" y="0"/>
                  <a:pt x="6118934" y="10268"/>
                  <a:pt x="6118934" y="22933"/>
                </a:cubicBezTo>
                <a:lnTo>
                  <a:pt x="6118934" y="82636"/>
                </a:lnTo>
                <a:lnTo>
                  <a:pt x="6124370" y="43267"/>
                </a:lnTo>
                <a:cubicBezTo>
                  <a:pt x="6368151" y="-100957"/>
                  <a:pt x="6611932" y="187491"/>
                  <a:pt x="6855714" y="43267"/>
                </a:cubicBezTo>
                <a:lnTo>
                  <a:pt x="6798971" y="454173"/>
                </a:lnTo>
                <a:cubicBezTo>
                  <a:pt x="6585662" y="580368"/>
                  <a:pt x="6372354" y="375300"/>
                  <a:pt x="6159046" y="418680"/>
                </a:cubicBezTo>
                <a:lnTo>
                  <a:pt x="6118934" y="430360"/>
                </a:lnTo>
                <a:lnTo>
                  <a:pt x="6118933" y="2171333"/>
                </a:lnTo>
                <a:lnTo>
                  <a:pt x="8172945" y="2171333"/>
                </a:lnTo>
                <a:lnTo>
                  <a:pt x="8172945" y="2341560"/>
                </a:lnTo>
                <a:lnTo>
                  <a:pt x="8062049" y="2341560"/>
                </a:lnTo>
                <a:lnTo>
                  <a:pt x="8062049" y="2656427"/>
                </a:lnTo>
                <a:lnTo>
                  <a:pt x="10447910" y="2656427"/>
                </a:lnTo>
                <a:lnTo>
                  <a:pt x="10447910" y="2826654"/>
                </a:lnTo>
                <a:lnTo>
                  <a:pt x="10298834" y="2826654"/>
                </a:lnTo>
                <a:lnTo>
                  <a:pt x="10298834" y="3332355"/>
                </a:lnTo>
                <a:lnTo>
                  <a:pt x="10304606" y="3331816"/>
                </a:lnTo>
                <a:cubicBezTo>
                  <a:pt x="10383000" y="3331816"/>
                  <a:pt x="10455828" y="3353906"/>
                  <a:pt x="10516240" y="3391736"/>
                </a:cubicBezTo>
                <a:lnTo>
                  <a:pt x="10536592" y="3407299"/>
                </a:lnTo>
                <a:lnTo>
                  <a:pt x="10562548" y="3356672"/>
                </a:lnTo>
                <a:cubicBezTo>
                  <a:pt x="10632312" y="3246274"/>
                  <a:pt x="10751850" y="3165226"/>
                  <a:pt x="10893290" y="3138889"/>
                </a:cubicBezTo>
                <a:lnTo>
                  <a:pt x="10955827" y="3133152"/>
                </a:lnTo>
                <a:lnTo>
                  <a:pt x="10971215" y="3098835"/>
                </a:lnTo>
                <a:cubicBezTo>
                  <a:pt x="10992622" y="3060484"/>
                  <a:pt x="11016997" y="3024759"/>
                  <a:pt x="11043942" y="2992144"/>
                </a:cubicBezTo>
                <a:lnTo>
                  <a:pt x="11103468" y="2932696"/>
                </a:lnTo>
                <a:lnTo>
                  <a:pt x="11110472" y="2863120"/>
                </a:lnTo>
                <a:cubicBezTo>
                  <a:pt x="11177599" y="2534617"/>
                  <a:pt x="11467849" y="2287504"/>
                  <a:pt x="11815734" y="2287504"/>
                </a:cubicBezTo>
                <a:cubicBezTo>
                  <a:pt x="11915130" y="2287504"/>
                  <a:pt x="12009820" y="2307677"/>
                  <a:pt x="12095946" y="2344156"/>
                </a:cubicBezTo>
                <a:lnTo>
                  <a:pt x="12211548" y="2406992"/>
                </a:lnTo>
                <a:lnTo>
                  <a:pt x="12211548" y="4932000"/>
                </a:lnTo>
                <a:lnTo>
                  <a:pt x="10132085" y="4932000"/>
                </a:lnTo>
                <a:lnTo>
                  <a:pt x="2646449" y="4932000"/>
                </a:lnTo>
                <a:lnTo>
                  <a:pt x="0" y="4932000"/>
                </a:lnTo>
                <a:lnTo>
                  <a:pt x="0" y="2261489"/>
                </a:lnTo>
                <a:lnTo>
                  <a:pt x="52614" y="2258775"/>
                </a:lnTo>
                <a:cubicBezTo>
                  <a:pt x="450197" y="2258775"/>
                  <a:pt x="772501" y="2587965"/>
                  <a:pt x="772501" y="2994042"/>
                </a:cubicBezTo>
                <a:cubicBezTo>
                  <a:pt x="772501" y="3044802"/>
                  <a:pt x="767465" y="3094360"/>
                  <a:pt x="757875" y="3142224"/>
                </a:cubicBezTo>
                <a:lnTo>
                  <a:pt x="735941" y="3214395"/>
                </a:lnTo>
                <a:lnTo>
                  <a:pt x="743259" y="3215142"/>
                </a:lnTo>
                <a:cubicBezTo>
                  <a:pt x="810792" y="3229124"/>
                  <a:pt x="873545" y="3256386"/>
                  <a:pt x="928736" y="3294112"/>
                </a:cubicBezTo>
                <a:lnTo>
                  <a:pt x="973484" y="3331468"/>
                </a:lnTo>
                <a:lnTo>
                  <a:pt x="974636" y="3330836"/>
                </a:lnTo>
                <a:cubicBezTo>
                  <a:pt x="1036693" y="3304278"/>
                  <a:pt x="1104923" y="3289592"/>
                  <a:pt x="1176540" y="3289592"/>
                </a:cubicBezTo>
                <a:cubicBezTo>
                  <a:pt x="1391397" y="3289592"/>
                  <a:pt x="1575741" y="3421766"/>
                  <a:pt x="1654486" y="3610136"/>
                </a:cubicBezTo>
                <a:lnTo>
                  <a:pt x="1663303" y="3638875"/>
                </a:lnTo>
                <a:lnTo>
                  <a:pt x="1762750" y="3608986"/>
                </a:lnTo>
                <a:cubicBezTo>
                  <a:pt x="1804875" y="3600639"/>
                  <a:pt x="1848491" y="3596256"/>
                  <a:pt x="1893165" y="3596256"/>
                </a:cubicBezTo>
                <a:lnTo>
                  <a:pt x="1893166" y="3596256"/>
                </a:lnTo>
                <a:lnTo>
                  <a:pt x="1893166" y="2826654"/>
                </a:lnTo>
                <a:lnTo>
                  <a:pt x="1744091" y="2826654"/>
                </a:lnTo>
                <a:lnTo>
                  <a:pt x="1744091" y="2656427"/>
                </a:lnTo>
                <a:lnTo>
                  <a:pt x="4129953" y="2656427"/>
                </a:lnTo>
                <a:lnTo>
                  <a:pt x="4129953" y="2341560"/>
                </a:lnTo>
                <a:lnTo>
                  <a:pt x="4019058" y="2341560"/>
                </a:lnTo>
                <a:lnTo>
                  <a:pt x="4019058" y="2171333"/>
                </a:lnTo>
                <a:lnTo>
                  <a:pt x="6073067" y="2171333"/>
                </a:lnTo>
                <a:lnTo>
                  <a:pt x="6073067" y="451532"/>
                </a:lnTo>
                <a:lnTo>
                  <a:pt x="6067628" y="454173"/>
                </a:lnTo>
                <a:lnTo>
                  <a:pt x="6073067" y="414782"/>
                </a:lnTo>
                <a:lnTo>
                  <a:pt x="6073067" y="22933"/>
                </a:lnTo>
                <a:cubicBezTo>
                  <a:pt x="6073067" y="10268"/>
                  <a:pt x="6083335" y="0"/>
                  <a:pt x="6096000" y="0"/>
                </a:cubicBezTo>
                <a:close/>
              </a:path>
            </a:pathLst>
          </a:custGeom>
          <a:blipFill>
            <a:blip r:embed="rId2" cstate="print">
              <a:alphaModFix amt="99000"/>
            </a:blip>
            <a:stretch>
              <a:fillRect t="-24810" b="-17630"/>
            </a:stretch>
          </a:blip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10" name="椭圆 9"/>
          <p:cNvSpPr/>
          <p:nvPr/>
        </p:nvSpPr>
        <p:spPr>
          <a:xfrm>
            <a:off x="5302549" y="721325"/>
            <a:ext cx="1620000" cy="1620000"/>
          </a:xfrm>
          <a:prstGeom prst="ellipse">
            <a:avLst/>
          </a:prstGeom>
          <a:noFill/>
          <a:ln w="3175">
            <a:gradFill flip="none" rotWithShape="1">
              <a:gsLst>
                <a:gs pos="24000">
                  <a:schemeClr val="accent1">
                    <a:lumMod val="5000"/>
                    <a:lumOff val="95000"/>
                  </a:schemeClr>
                </a:gs>
                <a:gs pos="37000">
                  <a:schemeClr val="accent3"/>
                </a:gs>
                <a:gs pos="70000">
                  <a:schemeClr val="accent3"/>
                </a:gs>
                <a:gs pos="83000">
                  <a:schemeClr val="bg1"/>
                </a:gs>
              </a:gsLst>
              <a:lin ang="16200000" scaled="1"/>
              <a:tileRect/>
            </a:gra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文本占位符 83"/>
          <p:cNvSpPr>
            <a:spLocks noGrp="1"/>
          </p:cNvSpPr>
          <p:nvPr>
            <p:ph type="body" sz="quarter" idx="11" hasCustomPrompt="1"/>
          </p:nvPr>
        </p:nvSpPr>
        <p:spPr>
          <a:xfrm>
            <a:off x="3069542" y="2001204"/>
            <a:ext cx="6086016" cy="1057275"/>
          </a:xfrm>
        </p:spPr>
        <p:txBody>
          <a:bodyPr>
            <a:noAutofit/>
          </a:bodyPr>
          <a:lstStyle>
            <a:lvl1pPr algn="dist">
              <a:defRPr sz="5400"/>
            </a:lvl1pPr>
          </a:lstStyle>
          <a:p>
            <a:pPr lvl="0"/>
            <a:r>
              <a:rPr lang="zh-CN" altLang="en-US" dirty="0"/>
              <a:t>在此处添加标题</a:t>
            </a:r>
          </a:p>
        </p:txBody>
      </p:sp>
      <p:sp>
        <p:nvSpPr>
          <p:cNvPr id="85" name="文本占位符 83"/>
          <p:cNvSpPr>
            <a:spLocks noGrp="1"/>
          </p:cNvSpPr>
          <p:nvPr>
            <p:ph type="body" sz="quarter" idx="12" hasCustomPrompt="1"/>
          </p:nvPr>
        </p:nvSpPr>
        <p:spPr>
          <a:xfrm>
            <a:off x="3069542" y="3075860"/>
            <a:ext cx="6086016" cy="673188"/>
          </a:xfrm>
        </p:spPr>
        <p:txBody>
          <a:bodyPr>
            <a:noAutofit/>
          </a:bodyPr>
          <a:lstStyle>
            <a:lvl1pPr algn="dist">
              <a:defRPr sz="2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PLEASE ENTER YOUR TITLE HERE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542429" y="508498"/>
            <a:ext cx="144000" cy="144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 flipH="1">
            <a:off x="11495431" y="508498"/>
            <a:ext cx="144000" cy="144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350126" y="305562"/>
            <a:ext cx="288000" cy="288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 flipH="1">
            <a:off x="11543734" y="305562"/>
            <a:ext cx="288000" cy="288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left-quote_59260"/>
          <p:cNvSpPr>
            <a:spLocks noChangeAspect="1"/>
          </p:cNvSpPr>
          <p:nvPr/>
        </p:nvSpPr>
        <p:spPr bwMode="auto">
          <a:xfrm>
            <a:off x="1854718" y="2001204"/>
            <a:ext cx="824882" cy="851421"/>
          </a:xfrm>
          <a:custGeom>
            <a:avLst/>
            <a:gdLst>
              <a:gd name="connsiteX0" fmla="*/ 573150 w 587053"/>
              <a:gd name="connsiteY0" fmla="*/ 0 h 605939"/>
              <a:gd name="connsiteX1" fmla="*/ 583081 w 587053"/>
              <a:gd name="connsiteY1" fmla="*/ 3471 h 605939"/>
              <a:gd name="connsiteX2" fmla="*/ 587053 w 587053"/>
              <a:gd name="connsiteY2" fmla="*/ 13388 h 605939"/>
              <a:gd name="connsiteX3" fmla="*/ 587053 w 587053"/>
              <a:gd name="connsiteY3" fmla="*/ 99668 h 605939"/>
              <a:gd name="connsiteX4" fmla="*/ 574639 w 587053"/>
              <a:gd name="connsiteY4" fmla="*/ 112560 h 605939"/>
              <a:gd name="connsiteX5" fmla="*/ 510586 w 587053"/>
              <a:gd name="connsiteY5" fmla="*/ 142312 h 605939"/>
              <a:gd name="connsiteX6" fmla="*/ 443553 w 587053"/>
              <a:gd name="connsiteY6" fmla="*/ 376853 h 605939"/>
              <a:gd name="connsiteX7" fmla="*/ 547330 w 587053"/>
              <a:gd name="connsiteY7" fmla="*/ 376853 h 605939"/>
              <a:gd name="connsiteX8" fmla="*/ 560240 w 587053"/>
              <a:gd name="connsiteY8" fmla="*/ 389745 h 605939"/>
              <a:gd name="connsiteX9" fmla="*/ 560240 w 587053"/>
              <a:gd name="connsiteY9" fmla="*/ 593047 h 605939"/>
              <a:gd name="connsiteX10" fmla="*/ 547330 w 587053"/>
              <a:gd name="connsiteY10" fmla="*/ 605939 h 605939"/>
              <a:gd name="connsiteX11" fmla="*/ 344244 w 587053"/>
              <a:gd name="connsiteY11" fmla="*/ 605939 h 605939"/>
              <a:gd name="connsiteX12" fmla="*/ 330838 w 587053"/>
              <a:gd name="connsiteY12" fmla="*/ 593047 h 605939"/>
              <a:gd name="connsiteX13" fmla="*/ 330838 w 587053"/>
              <a:gd name="connsiteY13" fmla="*/ 387266 h 605939"/>
              <a:gd name="connsiteX14" fmla="*/ 429649 w 587053"/>
              <a:gd name="connsiteY14" fmla="*/ 63966 h 605939"/>
              <a:gd name="connsiteX15" fmla="*/ 573150 w 587053"/>
              <a:gd name="connsiteY15" fmla="*/ 0 h 605939"/>
              <a:gd name="connsiteX16" fmla="*/ 242961 w 587053"/>
              <a:gd name="connsiteY16" fmla="*/ 0 h 605939"/>
              <a:gd name="connsiteX17" fmla="*/ 252397 w 587053"/>
              <a:gd name="connsiteY17" fmla="*/ 3471 h 605939"/>
              <a:gd name="connsiteX18" fmla="*/ 256867 w 587053"/>
              <a:gd name="connsiteY18" fmla="*/ 13388 h 605939"/>
              <a:gd name="connsiteX19" fmla="*/ 256867 w 587053"/>
              <a:gd name="connsiteY19" fmla="*/ 99668 h 605939"/>
              <a:gd name="connsiteX20" fmla="*/ 244451 w 587053"/>
              <a:gd name="connsiteY20" fmla="*/ 112560 h 605939"/>
              <a:gd name="connsiteX21" fmla="*/ 180382 w 587053"/>
              <a:gd name="connsiteY21" fmla="*/ 142312 h 605939"/>
              <a:gd name="connsiteX22" fmla="*/ 112836 w 587053"/>
              <a:gd name="connsiteY22" fmla="*/ 376853 h 605939"/>
              <a:gd name="connsiteX23" fmla="*/ 216638 w 587053"/>
              <a:gd name="connsiteY23" fmla="*/ 376853 h 605939"/>
              <a:gd name="connsiteX24" fmla="*/ 230047 w 587053"/>
              <a:gd name="connsiteY24" fmla="*/ 389745 h 605939"/>
              <a:gd name="connsiteX25" fmla="*/ 230047 w 587053"/>
              <a:gd name="connsiteY25" fmla="*/ 593047 h 605939"/>
              <a:gd name="connsiteX26" fmla="*/ 216638 w 587053"/>
              <a:gd name="connsiteY26" fmla="*/ 605939 h 605939"/>
              <a:gd name="connsiteX27" fmla="*/ 13504 w 587053"/>
              <a:gd name="connsiteY27" fmla="*/ 605939 h 605939"/>
              <a:gd name="connsiteX28" fmla="*/ 94 w 587053"/>
              <a:gd name="connsiteY28" fmla="*/ 593047 h 605939"/>
              <a:gd name="connsiteX29" fmla="*/ 94 w 587053"/>
              <a:gd name="connsiteY29" fmla="*/ 387266 h 605939"/>
              <a:gd name="connsiteX30" fmla="*/ 99426 w 587053"/>
              <a:gd name="connsiteY30" fmla="*/ 63966 h 605939"/>
              <a:gd name="connsiteX31" fmla="*/ 242961 w 587053"/>
              <a:gd name="connsiteY31" fmla="*/ 0 h 605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7053" h="605939">
                <a:moveTo>
                  <a:pt x="573150" y="0"/>
                </a:moveTo>
                <a:cubicBezTo>
                  <a:pt x="577122" y="0"/>
                  <a:pt x="580598" y="992"/>
                  <a:pt x="583081" y="3471"/>
                </a:cubicBezTo>
                <a:cubicBezTo>
                  <a:pt x="585563" y="5951"/>
                  <a:pt x="587053" y="9422"/>
                  <a:pt x="587053" y="13388"/>
                </a:cubicBezTo>
                <a:lnTo>
                  <a:pt x="587053" y="99668"/>
                </a:lnTo>
                <a:cubicBezTo>
                  <a:pt x="587053" y="106610"/>
                  <a:pt x="581591" y="112064"/>
                  <a:pt x="574639" y="112560"/>
                </a:cubicBezTo>
                <a:cubicBezTo>
                  <a:pt x="549316" y="114544"/>
                  <a:pt x="528461" y="123965"/>
                  <a:pt x="510586" y="142312"/>
                </a:cubicBezTo>
                <a:cubicBezTo>
                  <a:pt x="445539" y="209252"/>
                  <a:pt x="443553" y="359993"/>
                  <a:pt x="443553" y="376853"/>
                </a:cubicBezTo>
                <a:lnTo>
                  <a:pt x="547330" y="376853"/>
                </a:lnTo>
                <a:cubicBezTo>
                  <a:pt x="554778" y="376853"/>
                  <a:pt x="560240" y="382803"/>
                  <a:pt x="560240" y="389745"/>
                </a:cubicBezTo>
                <a:lnTo>
                  <a:pt x="560240" y="593047"/>
                </a:lnTo>
                <a:cubicBezTo>
                  <a:pt x="560240" y="599989"/>
                  <a:pt x="554778" y="605939"/>
                  <a:pt x="547330" y="605939"/>
                </a:cubicBezTo>
                <a:lnTo>
                  <a:pt x="344244" y="605939"/>
                </a:lnTo>
                <a:cubicBezTo>
                  <a:pt x="336796" y="605939"/>
                  <a:pt x="330838" y="599989"/>
                  <a:pt x="330838" y="593047"/>
                </a:cubicBezTo>
                <a:lnTo>
                  <a:pt x="330838" y="387266"/>
                </a:lnTo>
                <a:cubicBezTo>
                  <a:pt x="330341" y="365448"/>
                  <a:pt x="328355" y="168592"/>
                  <a:pt x="429649" y="63966"/>
                </a:cubicBezTo>
                <a:cubicBezTo>
                  <a:pt x="467883" y="24793"/>
                  <a:pt x="517537" y="2480"/>
                  <a:pt x="573150" y="0"/>
                </a:cubicBezTo>
                <a:close/>
                <a:moveTo>
                  <a:pt x="242961" y="0"/>
                </a:moveTo>
                <a:cubicBezTo>
                  <a:pt x="246437" y="0"/>
                  <a:pt x="249914" y="992"/>
                  <a:pt x="252397" y="3471"/>
                </a:cubicBezTo>
                <a:cubicBezTo>
                  <a:pt x="255377" y="5951"/>
                  <a:pt x="256867" y="9422"/>
                  <a:pt x="256867" y="13388"/>
                </a:cubicBezTo>
                <a:lnTo>
                  <a:pt x="256867" y="99668"/>
                </a:lnTo>
                <a:cubicBezTo>
                  <a:pt x="256867" y="106610"/>
                  <a:pt x="251404" y="112064"/>
                  <a:pt x="244451" y="112560"/>
                </a:cubicBezTo>
                <a:cubicBezTo>
                  <a:pt x="219121" y="114544"/>
                  <a:pt x="197765" y="123965"/>
                  <a:pt x="180382" y="142312"/>
                </a:cubicBezTo>
                <a:cubicBezTo>
                  <a:pt x="114823" y="209252"/>
                  <a:pt x="112836" y="359993"/>
                  <a:pt x="112836" y="376853"/>
                </a:cubicBezTo>
                <a:lnTo>
                  <a:pt x="216638" y="376853"/>
                </a:lnTo>
                <a:cubicBezTo>
                  <a:pt x="224088" y="376853"/>
                  <a:pt x="230047" y="382803"/>
                  <a:pt x="230047" y="389745"/>
                </a:cubicBezTo>
                <a:lnTo>
                  <a:pt x="230047" y="593047"/>
                </a:lnTo>
                <a:cubicBezTo>
                  <a:pt x="230047" y="599989"/>
                  <a:pt x="224088" y="605939"/>
                  <a:pt x="216638" y="605939"/>
                </a:cubicBezTo>
                <a:lnTo>
                  <a:pt x="13504" y="605939"/>
                </a:lnTo>
                <a:cubicBezTo>
                  <a:pt x="6054" y="605939"/>
                  <a:pt x="94" y="599989"/>
                  <a:pt x="94" y="593047"/>
                </a:cubicBezTo>
                <a:lnTo>
                  <a:pt x="94" y="387266"/>
                </a:lnTo>
                <a:cubicBezTo>
                  <a:pt x="-402" y="365448"/>
                  <a:pt x="-2389" y="168592"/>
                  <a:pt x="99426" y="63966"/>
                </a:cubicBezTo>
                <a:cubicBezTo>
                  <a:pt x="137669" y="24793"/>
                  <a:pt x="187335" y="2480"/>
                  <a:pt x="2429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" name="quote-sign_58905"/>
          <p:cNvSpPr>
            <a:spLocks noChangeAspect="1"/>
          </p:cNvSpPr>
          <p:nvPr/>
        </p:nvSpPr>
        <p:spPr bwMode="auto">
          <a:xfrm>
            <a:off x="9507468" y="3139364"/>
            <a:ext cx="590526" cy="609684"/>
          </a:xfrm>
          <a:custGeom>
            <a:avLst/>
            <a:gdLst>
              <a:gd name="connsiteX0" fmla="*/ 370387 w 586973"/>
              <a:gd name="connsiteY0" fmla="*/ 0 h 606016"/>
              <a:gd name="connsiteX1" fmla="*/ 573473 w 586973"/>
              <a:gd name="connsiteY1" fmla="*/ 0 h 606016"/>
              <a:gd name="connsiteX2" fmla="*/ 586879 w 586973"/>
              <a:gd name="connsiteY2" fmla="*/ 13388 h 606016"/>
              <a:gd name="connsiteX3" fmla="*/ 586879 w 586973"/>
              <a:gd name="connsiteY3" fmla="*/ 218667 h 606016"/>
              <a:gd name="connsiteX4" fmla="*/ 488068 w 586973"/>
              <a:gd name="connsiteY4" fmla="*/ 541957 h 606016"/>
              <a:gd name="connsiteX5" fmla="*/ 344567 w 586973"/>
              <a:gd name="connsiteY5" fmla="*/ 605921 h 606016"/>
              <a:gd name="connsiteX6" fmla="*/ 334636 w 586973"/>
              <a:gd name="connsiteY6" fmla="*/ 602450 h 606016"/>
              <a:gd name="connsiteX7" fmla="*/ 330664 w 586973"/>
              <a:gd name="connsiteY7" fmla="*/ 593029 h 606016"/>
              <a:gd name="connsiteX8" fmla="*/ 330664 w 586973"/>
              <a:gd name="connsiteY8" fmla="*/ 506752 h 606016"/>
              <a:gd name="connsiteX9" fmla="*/ 342581 w 586973"/>
              <a:gd name="connsiteY9" fmla="*/ 493365 h 606016"/>
              <a:gd name="connsiteX10" fmla="*/ 406635 w 586973"/>
              <a:gd name="connsiteY10" fmla="*/ 463614 h 606016"/>
              <a:gd name="connsiteX11" fmla="*/ 474164 w 586973"/>
              <a:gd name="connsiteY11" fmla="*/ 229576 h 606016"/>
              <a:gd name="connsiteX12" fmla="*/ 370387 w 586973"/>
              <a:gd name="connsiteY12" fmla="*/ 229576 h 606016"/>
              <a:gd name="connsiteX13" fmla="*/ 356981 w 586973"/>
              <a:gd name="connsiteY13" fmla="*/ 216188 h 606016"/>
              <a:gd name="connsiteX14" fmla="*/ 356981 w 586973"/>
              <a:gd name="connsiteY14" fmla="*/ 13388 h 606016"/>
              <a:gd name="connsiteX15" fmla="*/ 370387 w 586973"/>
              <a:gd name="connsiteY15" fmla="*/ 0 h 606016"/>
              <a:gd name="connsiteX16" fmla="*/ 39711 w 586973"/>
              <a:gd name="connsiteY16" fmla="*/ 0 h 606016"/>
              <a:gd name="connsiteX17" fmla="*/ 243230 w 586973"/>
              <a:gd name="connsiteY17" fmla="*/ 0 h 606016"/>
              <a:gd name="connsiteX18" fmla="*/ 256136 w 586973"/>
              <a:gd name="connsiteY18" fmla="*/ 13388 h 606016"/>
              <a:gd name="connsiteX19" fmla="*/ 256136 w 586973"/>
              <a:gd name="connsiteY19" fmla="*/ 218667 h 606016"/>
              <a:gd name="connsiteX20" fmla="*/ 157355 w 586973"/>
              <a:gd name="connsiteY20" fmla="*/ 541957 h 606016"/>
              <a:gd name="connsiteX21" fmla="*/ 13899 w 586973"/>
              <a:gd name="connsiteY21" fmla="*/ 605921 h 606016"/>
              <a:gd name="connsiteX22" fmla="*/ 3971 w 586973"/>
              <a:gd name="connsiteY22" fmla="*/ 602450 h 606016"/>
              <a:gd name="connsiteX23" fmla="*/ 0 w 586973"/>
              <a:gd name="connsiteY23" fmla="*/ 593029 h 606016"/>
              <a:gd name="connsiteX24" fmla="*/ 0 w 586973"/>
              <a:gd name="connsiteY24" fmla="*/ 506752 h 606016"/>
              <a:gd name="connsiteX25" fmla="*/ 12410 w 586973"/>
              <a:gd name="connsiteY25" fmla="*/ 493365 h 606016"/>
              <a:gd name="connsiteX26" fmla="*/ 76444 w 586973"/>
              <a:gd name="connsiteY26" fmla="*/ 463614 h 606016"/>
              <a:gd name="connsiteX27" fmla="*/ 143952 w 586973"/>
              <a:gd name="connsiteY27" fmla="*/ 229576 h 606016"/>
              <a:gd name="connsiteX28" fmla="*/ 39711 w 586973"/>
              <a:gd name="connsiteY28" fmla="*/ 229576 h 606016"/>
              <a:gd name="connsiteX29" fmla="*/ 26805 w 586973"/>
              <a:gd name="connsiteY29" fmla="*/ 216188 h 606016"/>
              <a:gd name="connsiteX30" fmla="*/ 26805 w 586973"/>
              <a:gd name="connsiteY30" fmla="*/ 13388 h 606016"/>
              <a:gd name="connsiteX31" fmla="*/ 39711 w 586973"/>
              <a:gd name="connsiteY31" fmla="*/ 0 h 606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6973" h="606016">
                <a:moveTo>
                  <a:pt x="370387" y="0"/>
                </a:moveTo>
                <a:lnTo>
                  <a:pt x="573473" y="0"/>
                </a:lnTo>
                <a:cubicBezTo>
                  <a:pt x="580921" y="0"/>
                  <a:pt x="586879" y="5950"/>
                  <a:pt x="586879" y="13388"/>
                </a:cubicBezTo>
                <a:lnTo>
                  <a:pt x="586879" y="218667"/>
                </a:lnTo>
                <a:cubicBezTo>
                  <a:pt x="587376" y="240484"/>
                  <a:pt x="589362" y="437334"/>
                  <a:pt x="488068" y="541957"/>
                </a:cubicBezTo>
                <a:cubicBezTo>
                  <a:pt x="449337" y="581625"/>
                  <a:pt x="400180" y="603442"/>
                  <a:pt x="344567" y="605921"/>
                </a:cubicBezTo>
                <a:cubicBezTo>
                  <a:pt x="340595" y="606417"/>
                  <a:pt x="337119" y="604929"/>
                  <a:pt x="334636" y="602450"/>
                </a:cubicBezTo>
                <a:cubicBezTo>
                  <a:pt x="332154" y="599971"/>
                  <a:pt x="330664" y="596500"/>
                  <a:pt x="330664" y="593029"/>
                </a:cubicBezTo>
                <a:lnTo>
                  <a:pt x="330664" y="506752"/>
                </a:lnTo>
                <a:cubicBezTo>
                  <a:pt x="330664" y="499811"/>
                  <a:pt x="335629" y="493860"/>
                  <a:pt x="342581" y="493365"/>
                </a:cubicBezTo>
                <a:cubicBezTo>
                  <a:pt x="368401" y="491381"/>
                  <a:pt x="389256" y="481960"/>
                  <a:pt x="406635" y="463614"/>
                </a:cubicBezTo>
                <a:cubicBezTo>
                  <a:pt x="472178" y="396675"/>
                  <a:pt x="474164" y="246434"/>
                  <a:pt x="474164" y="229576"/>
                </a:cubicBezTo>
                <a:lnTo>
                  <a:pt x="370387" y="229576"/>
                </a:lnTo>
                <a:cubicBezTo>
                  <a:pt x="362939" y="229576"/>
                  <a:pt x="356981" y="223626"/>
                  <a:pt x="356981" y="216188"/>
                </a:cubicBezTo>
                <a:lnTo>
                  <a:pt x="356981" y="13388"/>
                </a:lnTo>
                <a:cubicBezTo>
                  <a:pt x="356981" y="5950"/>
                  <a:pt x="362939" y="0"/>
                  <a:pt x="370387" y="0"/>
                </a:cubicBezTo>
                <a:close/>
                <a:moveTo>
                  <a:pt x="39711" y="0"/>
                </a:moveTo>
                <a:lnTo>
                  <a:pt x="243230" y="0"/>
                </a:lnTo>
                <a:cubicBezTo>
                  <a:pt x="250179" y="0"/>
                  <a:pt x="256136" y="5950"/>
                  <a:pt x="256136" y="13388"/>
                </a:cubicBezTo>
                <a:lnTo>
                  <a:pt x="256136" y="218667"/>
                </a:lnTo>
                <a:cubicBezTo>
                  <a:pt x="257129" y="240484"/>
                  <a:pt x="258618" y="437334"/>
                  <a:pt x="157355" y="541957"/>
                </a:cubicBezTo>
                <a:cubicBezTo>
                  <a:pt x="119133" y="581625"/>
                  <a:pt x="69494" y="603442"/>
                  <a:pt x="13899" y="605921"/>
                </a:cubicBezTo>
                <a:cubicBezTo>
                  <a:pt x="9928" y="606417"/>
                  <a:pt x="6949" y="604929"/>
                  <a:pt x="3971" y="602450"/>
                </a:cubicBezTo>
                <a:cubicBezTo>
                  <a:pt x="1489" y="599971"/>
                  <a:pt x="0" y="596500"/>
                  <a:pt x="0" y="593029"/>
                </a:cubicBezTo>
                <a:lnTo>
                  <a:pt x="0" y="506752"/>
                </a:lnTo>
                <a:cubicBezTo>
                  <a:pt x="0" y="499811"/>
                  <a:pt x="5460" y="493860"/>
                  <a:pt x="12410" y="493365"/>
                </a:cubicBezTo>
                <a:cubicBezTo>
                  <a:pt x="37725" y="491381"/>
                  <a:pt x="58574" y="481960"/>
                  <a:pt x="76444" y="463614"/>
                </a:cubicBezTo>
                <a:cubicBezTo>
                  <a:pt x="141471" y="396675"/>
                  <a:pt x="143952" y="246434"/>
                  <a:pt x="143952" y="229576"/>
                </a:cubicBezTo>
                <a:lnTo>
                  <a:pt x="39711" y="229576"/>
                </a:lnTo>
                <a:cubicBezTo>
                  <a:pt x="32762" y="229576"/>
                  <a:pt x="26805" y="223626"/>
                  <a:pt x="26805" y="216188"/>
                </a:cubicBezTo>
                <a:lnTo>
                  <a:pt x="26805" y="13388"/>
                </a:lnTo>
                <a:cubicBezTo>
                  <a:pt x="26805" y="5950"/>
                  <a:pt x="32762" y="0"/>
                  <a:pt x="39711" y="0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1" name="文本占位符 80"/>
          <p:cNvSpPr>
            <a:spLocks noGrp="1"/>
          </p:cNvSpPr>
          <p:nvPr>
            <p:ph type="body" sz="quarter" idx="10" hasCustomPrompt="1"/>
          </p:nvPr>
        </p:nvSpPr>
        <p:spPr>
          <a:xfrm>
            <a:off x="5466000" y="901325"/>
            <a:ext cx="1260000" cy="1260000"/>
          </a:xfrm>
          <a:prstGeom prst="ellipse">
            <a:avLst/>
          </a:prstGeom>
          <a:gradFill>
            <a:gsLst>
              <a:gs pos="549">
                <a:schemeClr val="bg1">
                  <a:alpha val="0"/>
                </a:schemeClr>
              </a:gs>
              <a:gs pos="25000">
                <a:schemeClr val="bg1">
                  <a:alpha val="24000"/>
                </a:schemeClr>
              </a:gs>
              <a:gs pos="78000">
                <a:schemeClr val="accent3"/>
              </a:gs>
            </a:gsLst>
            <a:lin ang="16200000" scaled="1"/>
          </a:gradFill>
          <a:effectLst/>
        </p:spPr>
        <p:txBody>
          <a:bodyPr anchor="ctr">
            <a:noAutofit/>
          </a:bodyPr>
          <a:lstStyle>
            <a:lvl1pPr algn="ctr">
              <a:defRPr sz="6000" kern="100" spc="-10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146771" y="1403214"/>
            <a:ext cx="338554" cy="2592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000" dirty="0">
                <a:solidFill>
                  <a:schemeClr val="accent1"/>
                </a:solidFill>
              </a:rPr>
              <a:t>明德厚学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11703343" y="1403214"/>
            <a:ext cx="338554" cy="2592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000" dirty="0">
                <a:solidFill>
                  <a:schemeClr val="accent1"/>
                </a:solidFill>
              </a:rPr>
              <a:t>求是创新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矩形 146"/>
          <p:cNvSpPr/>
          <p:nvPr/>
        </p:nvSpPr>
        <p:spPr>
          <a:xfrm>
            <a:off x="0" y="0"/>
            <a:ext cx="12192000" cy="2035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矩形 177"/>
          <p:cNvSpPr/>
          <p:nvPr/>
        </p:nvSpPr>
        <p:spPr>
          <a:xfrm>
            <a:off x="579000" y="548033"/>
            <a:ext cx="11034000" cy="5295014"/>
          </a:xfrm>
          <a:prstGeom prst="rect">
            <a:avLst/>
          </a:prstGeom>
          <a:noFill/>
          <a:ln w="3175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488950" y="442161"/>
            <a:ext cx="11214100" cy="5973679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日期占位符 75"/>
          <p:cNvSpPr>
            <a:spLocks noGrp="1"/>
          </p:cNvSpPr>
          <p:nvPr>
            <p:ph type="dt" sz="half" idx="10"/>
          </p:nvPr>
        </p:nvSpPr>
        <p:spPr>
          <a:xfrm>
            <a:off x="7557988" y="113033"/>
            <a:ext cx="3600000" cy="26757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66B0D03C-F70C-4946-A05E-93663D800290}" type="datetimeFigureOut">
              <a:rPr lang="zh-CN" altLang="en-US" smtClean="0"/>
              <a:pPr/>
              <a:t>2021/4/27</a:t>
            </a:fld>
            <a:endParaRPr lang="zh-CN" altLang="en-US"/>
          </a:p>
        </p:txBody>
      </p:sp>
      <p:sp>
        <p:nvSpPr>
          <p:cNvPr id="77" name="页脚占位符 76"/>
          <p:cNvSpPr>
            <a:spLocks noGrp="1"/>
          </p:cNvSpPr>
          <p:nvPr>
            <p:ph type="ftr" sz="quarter" idx="11"/>
          </p:nvPr>
        </p:nvSpPr>
        <p:spPr>
          <a:xfrm>
            <a:off x="1034012" y="109499"/>
            <a:ext cx="3600000" cy="27368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52" name="文本占位符 151"/>
          <p:cNvSpPr>
            <a:spLocks noGrp="1"/>
          </p:cNvSpPr>
          <p:nvPr>
            <p:ph type="body" sz="quarter" idx="13" hasCustomPrompt="1"/>
          </p:nvPr>
        </p:nvSpPr>
        <p:spPr>
          <a:xfrm>
            <a:off x="4112808" y="3551223"/>
            <a:ext cx="1800000" cy="2664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答辩人：</a:t>
            </a:r>
            <a:r>
              <a:rPr lang="en-US" altLang="zh-CN" dirty="0" err="1"/>
              <a:t>Zouhy</a:t>
            </a:r>
            <a:endParaRPr lang="zh-CN" altLang="en-US" dirty="0"/>
          </a:p>
        </p:txBody>
      </p:sp>
      <p:grpSp>
        <p:nvGrpSpPr>
          <p:cNvPr id="164" name="组合 163"/>
          <p:cNvGrpSpPr/>
          <p:nvPr/>
        </p:nvGrpSpPr>
        <p:grpSpPr>
          <a:xfrm>
            <a:off x="324000" y="284454"/>
            <a:ext cx="336303" cy="346936"/>
            <a:chOff x="324000" y="331846"/>
            <a:chExt cx="336303" cy="346936"/>
          </a:xfrm>
        </p:grpSpPr>
        <p:sp>
          <p:nvSpPr>
            <p:cNvPr id="160" name="矩形 159"/>
            <p:cNvSpPr/>
            <p:nvPr userDrawn="1"/>
          </p:nvSpPr>
          <p:spPr>
            <a:xfrm>
              <a:off x="324000" y="331846"/>
              <a:ext cx="288000" cy="2880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矩形 160"/>
            <p:cNvSpPr/>
            <p:nvPr userDrawn="1"/>
          </p:nvSpPr>
          <p:spPr>
            <a:xfrm>
              <a:off x="516303" y="534782"/>
              <a:ext cx="144000" cy="14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5" name="组合 164"/>
          <p:cNvGrpSpPr/>
          <p:nvPr/>
        </p:nvGrpSpPr>
        <p:grpSpPr>
          <a:xfrm flipH="1">
            <a:off x="11508494" y="279436"/>
            <a:ext cx="336303" cy="346936"/>
            <a:chOff x="324000" y="331846"/>
            <a:chExt cx="336303" cy="346936"/>
          </a:xfrm>
        </p:grpSpPr>
        <p:sp>
          <p:nvSpPr>
            <p:cNvPr id="166" name="矩形 165"/>
            <p:cNvSpPr/>
            <p:nvPr userDrawn="1"/>
          </p:nvSpPr>
          <p:spPr>
            <a:xfrm>
              <a:off x="324000" y="331846"/>
              <a:ext cx="288000" cy="2880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矩形 166"/>
            <p:cNvSpPr/>
            <p:nvPr userDrawn="1"/>
          </p:nvSpPr>
          <p:spPr>
            <a:xfrm>
              <a:off x="516303" y="534782"/>
              <a:ext cx="144000" cy="14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8" name="矩形 167"/>
          <p:cNvSpPr/>
          <p:nvPr/>
        </p:nvSpPr>
        <p:spPr>
          <a:xfrm>
            <a:off x="5176207" y="233277"/>
            <a:ext cx="1839586" cy="365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矩形 168"/>
          <p:cNvSpPr>
            <a:spLocks noChangeAspect="1"/>
          </p:cNvSpPr>
          <p:nvPr/>
        </p:nvSpPr>
        <p:spPr>
          <a:xfrm rot="2700000">
            <a:off x="5244863" y="396997"/>
            <a:ext cx="108000" cy="1080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矩形 169"/>
          <p:cNvSpPr>
            <a:spLocks noChangeAspect="1"/>
          </p:cNvSpPr>
          <p:nvPr/>
        </p:nvSpPr>
        <p:spPr>
          <a:xfrm rot="2700000">
            <a:off x="6843304" y="396997"/>
            <a:ext cx="108000" cy="1080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文本占位符 151"/>
          <p:cNvSpPr>
            <a:spLocks noGrp="1"/>
          </p:cNvSpPr>
          <p:nvPr>
            <p:ph type="body" sz="quarter" idx="14" hasCustomPrompt="1"/>
          </p:nvPr>
        </p:nvSpPr>
        <p:spPr>
          <a:xfrm>
            <a:off x="6264133" y="3551513"/>
            <a:ext cx="1800000" cy="26582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导师：浣熊</a:t>
            </a:r>
          </a:p>
        </p:txBody>
      </p:sp>
      <p:sp>
        <p:nvSpPr>
          <p:cNvPr id="179" name="任意多边形 178"/>
          <p:cNvSpPr/>
          <p:nvPr/>
        </p:nvSpPr>
        <p:spPr>
          <a:xfrm>
            <a:off x="0" y="4106774"/>
            <a:ext cx="12192000" cy="2756970"/>
          </a:xfrm>
          <a:custGeom>
            <a:avLst/>
            <a:gdLst>
              <a:gd name="connsiteX0" fmla="*/ 6073140 w 12192000"/>
              <a:gd name="connsiteY0" fmla="*/ 0 h 2756970"/>
              <a:gd name="connsiteX1" fmla="*/ 6118859 w 12192000"/>
              <a:gd name="connsiteY1" fmla="*/ 0 h 2756970"/>
              <a:gd name="connsiteX2" fmla="*/ 6118859 w 12192000"/>
              <a:gd name="connsiteY2" fmla="*/ 5127 h 2756970"/>
              <a:gd name="connsiteX3" fmla="*/ 8166306 w 12192000"/>
              <a:gd name="connsiteY3" fmla="*/ 5127 h 2756970"/>
              <a:gd name="connsiteX4" fmla="*/ 8166306 w 12192000"/>
              <a:gd name="connsiteY4" fmla="*/ 174810 h 2756970"/>
              <a:gd name="connsiteX5" fmla="*/ 8055764 w 12192000"/>
              <a:gd name="connsiteY5" fmla="*/ 174810 h 2756970"/>
              <a:gd name="connsiteX6" fmla="*/ 8055764 w 12192000"/>
              <a:gd name="connsiteY6" fmla="*/ 488671 h 2756970"/>
              <a:gd name="connsiteX7" fmla="*/ 10433999 w 12192000"/>
              <a:gd name="connsiteY7" fmla="*/ 488671 h 2756970"/>
              <a:gd name="connsiteX8" fmla="*/ 10433999 w 12192000"/>
              <a:gd name="connsiteY8" fmla="*/ 658354 h 2756970"/>
              <a:gd name="connsiteX9" fmla="*/ 10285400 w 12192000"/>
              <a:gd name="connsiteY9" fmla="*/ 658354 h 2756970"/>
              <a:gd name="connsiteX10" fmla="*/ 10285400 w 12192000"/>
              <a:gd name="connsiteY10" fmla="*/ 1162438 h 2756970"/>
              <a:gd name="connsiteX11" fmla="*/ 10291153 w 12192000"/>
              <a:gd name="connsiteY11" fmla="*/ 1161901 h 2756970"/>
              <a:gd name="connsiteX12" fmla="*/ 10502111 w 12192000"/>
              <a:gd name="connsiteY12" fmla="*/ 1221629 h 2756970"/>
              <a:gd name="connsiteX13" fmla="*/ 10522398 w 12192000"/>
              <a:gd name="connsiteY13" fmla="*/ 1237143 h 2756970"/>
              <a:gd name="connsiteX14" fmla="*/ 10548271 w 12192000"/>
              <a:gd name="connsiteY14" fmla="*/ 1186677 h 2756970"/>
              <a:gd name="connsiteX15" fmla="*/ 10877956 w 12192000"/>
              <a:gd name="connsiteY15" fmla="*/ 969591 h 2756970"/>
              <a:gd name="connsiteX16" fmla="*/ 10940293 w 12192000"/>
              <a:gd name="connsiteY16" fmla="*/ 963872 h 2756970"/>
              <a:gd name="connsiteX17" fmla="*/ 10955632 w 12192000"/>
              <a:gd name="connsiteY17" fmla="*/ 929665 h 2756970"/>
              <a:gd name="connsiteX18" fmla="*/ 11028126 w 12192000"/>
              <a:gd name="connsiteY18" fmla="*/ 823315 h 2756970"/>
              <a:gd name="connsiteX19" fmla="*/ 11087462 w 12192000"/>
              <a:gd name="connsiteY19" fmla="*/ 764057 h 2756970"/>
              <a:gd name="connsiteX20" fmla="*/ 11094444 w 12192000"/>
              <a:gd name="connsiteY20" fmla="*/ 694703 h 2756970"/>
              <a:gd name="connsiteX21" fmla="*/ 11797451 w 12192000"/>
              <a:gd name="connsiteY21" fmla="*/ 120927 h 2756970"/>
              <a:gd name="connsiteX22" fmla="*/ 12076768 w 12192000"/>
              <a:gd name="connsiteY22" fmla="*/ 177398 h 2756970"/>
              <a:gd name="connsiteX23" fmla="*/ 12192000 w 12192000"/>
              <a:gd name="connsiteY23" fmla="*/ 240033 h 2756970"/>
              <a:gd name="connsiteX24" fmla="*/ 12192000 w 12192000"/>
              <a:gd name="connsiteY24" fmla="*/ 2756970 h 2756970"/>
              <a:gd name="connsiteX25" fmla="*/ 10119184 w 12192000"/>
              <a:gd name="connsiteY25" fmla="*/ 2756970 h 2756970"/>
              <a:gd name="connsiteX26" fmla="*/ 2657475 w 12192000"/>
              <a:gd name="connsiteY26" fmla="*/ 2756970 h 2756970"/>
              <a:gd name="connsiteX27" fmla="*/ 0 w 12192000"/>
              <a:gd name="connsiteY27" fmla="*/ 2756970 h 2756970"/>
              <a:gd name="connsiteX28" fmla="*/ 0 w 12192000"/>
              <a:gd name="connsiteY28" fmla="*/ 1554414 h 2756970"/>
              <a:gd name="connsiteX29" fmla="*/ 0 w 12192000"/>
              <a:gd name="connsiteY29" fmla="*/ 96000 h 2756970"/>
              <a:gd name="connsiteX30" fmla="*/ 71931 w 12192000"/>
              <a:gd name="connsiteY30" fmla="*/ 92290 h 2756970"/>
              <a:gd name="connsiteX31" fmla="*/ 789517 w 12192000"/>
              <a:gd name="connsiteY31" fmla="*/ 825207 h 2756970"/>
              <a:gd name="connsiteX32" fmla="*/ 774938 w 12192000"/>
              <a:gd name="connsiteY32" fmla="*/ 972915 h 2756970"/>
              <a:gd name="connsiteX33" fmla="*/ 753074 w 12192000"/>
              <a:gd name="connsiteY33" fmla="*/ 1044855 h 2756970"/>
              <a:gd name="connsiteX34" fmla="*/ 760369 w 12192000"/>
              <a:gd name="connsiteY34" fmla="*/ 1045600 h 2756970"/>
              <a:gd name="connsiteX35" fmla="*/ 945253 w 12192000"/>
              <a:gd name="connsiteY35" fmla="*/ 1124317 h 2756970"/>
              <a:gd name="connsiteX36" fmla="*/ 989858 w 12192000"/>
              <a:gd name="connsiteY36" fmla="*/ 1161554 h 2756970"/>
              <a:gd name="connsiteX37" fmla="*/ 991006 w 12192000"/>
              <a:gd name="connsiteY37" fmla="*/ 1160924 h 2756970"/>
              <a:gd name="connsiteX38" fmla="*/ 1192265 w 12192000"/>
              <a:gd name="connsiteY38" fmla="*/ 1119812 h 2756970"/>
              <a:gd name="connsiteX39" fmla="*/ 1668683 w 12192000"/>
              <a:gd name="connsiteY39" fmla="*/ 1439331 h 2756970"/>
              <a:gd name="connsiteX40" fmla="*/ 1677472 w 12192000"/>
              <a:gd name="connsiteY40" fmla="*/ 1467978 h 2756970"/>
              <a:gd name="connsiteX41" fmla="*/ 1776601 w 12192000"/>
              <a:gd name="connsiteY41" fmla="*/ 1438185 h 2756970"/>
              <a:gd name="connsiteX42" fmla="*/ 1906599 w 12192000"/>
              <a:gd name="connsiteY42" fmla="*/ 1425496 h 2756970"/>
              <a:gd name="connsiteX43" fmla="*/ 1906600 w 12192000"/>
              <a:gd name="connsiteY43" fmla="*/ 1425496 h 2756970"/>
              <a:gd name="connsiteX44" fmla="*/ 1906600 w 12192000"/>
              <a:gd name="connsiteY44" fmla="*/ 658354 h 2756970"/>
              <a:gd name="connsiteX45" fmla="*/ 1758001 w 12192000"/>
              <a:gd name="connsiteY45" fmla="*/ 658354 h 2756970"/>
              <a:gd name="connsiteX46" fmla="*/ 1758001 w 12192000"/>
              <a:gd name="connsiteY46" fmla="*/ 488671 h 2756970"/>
              <a:gd name="connsiteX47" fmla="*/ 4136237 w 12192000"/>
              <a:gd name="connsiteY47" fmla="*/ 488671 h 2756970"/>
              <a:gd name="connsiteX48" fmla="*/ 4136237 w 12192000"/>
              <a:gd name="connsiteY48" fmla="*/ 174810 h 2756970"/>
              <a:gd name="connsiteX49" fmla="*/ 4025696 w 12192000"/>
              <a:gd name="connsiteY49" fmla="*/ 174810 h 2756970"/>
              <a:gd name="connsiteX50" fmla="*/ 4025696 w 12192000"/>
              <a:gd name="connsiteY50" fmla="*/ 5127 h 2756970"/>
              <a:gd name="connsiteX51" fmla="*/ 6073140 w 12192000"/>
              <a:gd name="connsiteY51" fmla="*/ 5127 h 2756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756970">
                <a:moveTo>
                  <a:pt x="6073140" y="0"/>
                </a:moveTo>
                <a:lnTo>
                  <a:pt x="6118859" y="0"/>
                </a:lnTo>
                <a:lnTo>
                  <a:pt x="6118859" y="5127"/>
                </a:lnTo>
                <a:lnTo>
                  <a:pt x="8166306" y="5127"/>
                </a:lnTo>
                <a:lnTo>
                  <a:pt x="8166306" y="174810"/>
                </a:lnTo>
                <a:lnTo>
                  <a:pt x="8055764" y="174810"/>
                </a:lnTo>
                <a:lnTo>
                  <a:pt x="8055764" y="488671"/>
                </a:lnTo>
                <a:lnTo>
                  <a:pt x="10433999" y="488671"/>
                </a:lnTo>
                <a:lnTo>
                  <a:pt x="10433999" y="658354"/>
                </a:lnTo>
                <a:lnTo>
                  <a:pt x="10285400" y="658354"/>
                </a:lnTo>
                <a:lnTo>
                  <a:pt x="10285400" y="1162438"/>
                </a:lnTo>
                <a:lnTo>
                  <a:pt x="10291153" y="1161901"/>
                </a:lnTo>
                <a:cubicBezTo>
                  <a:pt x="10369297" y="1161901"/>
                  <a:pt x="10441892" y="1183920"/>
                  <a:pt x="10502111" y="1221629"/>
                </a:cubicBezTo>
                <a:lnTo>
                  <a:pt x="10522398" y="1237143"/>
                </a:lnTo>
                <a:lnTo>
                  <a:pt x="10548271" y="1186677"/>
                </a:lnTo>
                <a:cubicBezTo>
                  <a:pt x="10617812" y="1076632"/>
                  <a:pt x="10736968" y="995843"/>
                  <a:pt x="10877956" y="969591"/>
                </a:cubicBezTo>
                <a:lnTo>
                  <a:pt x="10940293" y="963872"/>
                </a:lnTo>
                <a:lnTo>
                  <a:pt x="10955632" y="929665"/>
                </a:lnTo>
                <a:cubicBezTo>
                  <a:pt x="10976970" y="891436"/>
                  <a:pt x="11001267" y="855825"/>
                  <a:pt x="11028126" y="823315"/>
                </a:cubicBezTo>
                <a:lnTo>
                  <a:pt x="11087462" y="764057"/>
                </a:lnTo>
                <a:lnTo>
                  <a:pt x="11094444" y="694703"/>
                </a:lnTo>
                <a:cubicBezTo>
                  <a:pt x="11161356" y="367250"/>
                  <a:pt x="11450678" y="120927"/>
                  <a:pt x="11797451" y="120927"/>
                </a:cubicBezTo>
                <a:cubicBezTo>
                  <a:pt x="11896529" y="120927"/>
                  <a:pt x="11990917" y="141035"/>
                  <a:pt x="12076768" y="177398"/>
                </a:cubicBezTo>
                <a:lnTo>
                  <a:pt x="12192000" y="240033"/>
                </a:lnTo>
                <a:lnTo>
                  <a:pt x="12192000" y="2756970"/>
                </a:lnTo>
                <a:lnTo>
                  <a:pt x="10119184" y="2756970"/>
                </a:lnTo>
                <a:lnTo>
                  <a:pt x="2657475" y="2756970"/>
                </a:lnTo>
                <a:lnTo>
                  <a:pt x="0" y="2756970"/>
                </a:lnTo>
                <a:lnTo>
                  <a:pt x="0" y="1554414"/>
                </a:lnTo>
                <a:lnTo>
                  <a:pt x="0" y="96000"/>
                </a:lnTo>
                <a:lnTo>
                  <a:pt x="71931" y="92290"/>
                </a:lnTo>
                <a:cubicBezTo>
                  <a:pt x="468243" y="92290"/>
                  <a:pt x="789517" y="420428"/>
                  <a:pt x="789517" y="825207"/>
                </a:cubicBezTo>
                <a:cubicBezTo>
                  <a:pt x="789517" y="875804"/>
                  <a:pt x="784497" y="925204"/>
                  <a:pt x="774938" y="972915"/>
                </a:cubicBezTo>
                <a:lnTo>
                  <a:pt x="753074" y="1044855"/>
                </a:lnTo>
                <a:lnTo>
                  <a:pt x="760369" y="1045600"/>
                </a:lnTo>
                <a:cubicBezTo>
                  <a:pt x="827686" y="1059537"/>
                  <a:pt x="890238" y="1086712"/>
                  <a:pt x="945253" y="1124317"/>
                </a:cubicBezTo>
                <a:lnTo>
                  <a:pt x="989858" y="1161554"/>
                </a:lnTo>
                <a:lnTo>
                  <a:pt x="991006" y="1160924"/>
                </a:lnTo>
                <a:cubicBezTo>
                  <a:pt x="1052865" y="1134451"/>
                  <a:pt x="1120876" y="1119812"/>
                  <a:pt x="1192265" y="1119812"/>
                </a:cubicBezTo>
                <a:cubicBezTo>
                  <a:pt x="1406435" y="1119812"/>
                  <a:pt x="1590190" y="1251563"/>
                  <a:pt x="1668683" y="1439331"/>
                </a:cubicBezTo>
                <a:lnTo>
                  <a:pt x="1677472" y="1467978"/>
                </a:lnTo>
                <a:lnTo>
                  <a:pt x="1776601" y="1438185"/>
                </a:lnTo>
                <a:cubicBezTo>
                  <a:pt x="1818591" y="1429865"/>
                  <a:pt x="1862068" y="1425496"/>
                  <a:pt x="1906599" y="1425496"/>
                </a:cubicBezTo>
                <a:lnTo>
                  <a:pt x="1906600" y="1425496"/>
                </a:lnTo>
                <a:lnTo>
                  <a:pt x="1906600" y="658354"/>
                </a:lnTo>
                <a:lnTo>
                  <a:pt x="1758001" y="658354"/>
                </a:lnTo>
                <a:lnTo>
                  <a:pt x="1758001" y="488671"/>
                </a:lnTo>
                <a:lnTo>
                  <a:pt x="4136237" y="488671"/>
                </a:lnTo>
                <a:lnTo>
                  <a:pt x="4136237" y="174810"/>
                </a:lnTo>
                <a:lnTo>
                  <a:pt x="4025696" y="174810"/>
                </a:lnTo>
                <a:lnTo>
                  <a:pt x="4025696" y="5127"/>
                </a:lnTo>
                <a:lnTo>
                  <a:pt x="6073140" y="5127"/>
                </a:lnTo>
                <a:close/>
              </a:path>
            </a:pathLst>
          </a:custGeom>
          <a:blipFill>
            <a:blip r:embed="rId2" cstate="print"/>
            <a:srcRect/>
            <a:stretch>
              <a:fillRect t="-129782" b="-24218"/>
            </a:stretch>
          </a:blipFill>
          <a:ln>
            <a:noFill/>
          </a:ln>
          <a:effectLst>
            <a:innerShdw blurRad="50800" dist="381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209711"/>
            <a:ext cx="10515600" cy="16539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25000"/>
              </a:lnSpc>
              <a:spcAft>
                <a:spcPts val="600"/>
              </a:spcAft>
              <a:defRPr sz="5400">
                <a:solidFill>
                  <a:schemeClr val="accent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5561669" y="113033"/>
            <a:ext cx="1068662" cy="7472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文本占位符 146"/>
          <p:cNvSpPr>
            <a:spLocks noGrp="1"/>
          </p:cNvSpPr>
          <p:nvPr>
            <p:ph type="body" sz="quarter" idx="12" hasCustomPrompt="1"/>
          </p:nvPr>
        </p:nvSpPr>
        <p:spPr>
          <a:xfrm>
            <a:off x="1033463" y="2697059"/>
            <a:ext cx="10125075" cy="510764"/>
          </a:xfrm>
        </p:spPr>
        <p:txBody>
          <a:bodyPr anchor="ctr"/>
          <a:lstStyle>
            <a:lvl1pPr algn="ctr">
              <a:defRPr b="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请在此处输入您的副标题</a:t>
            </a:r>
          </a:p>
        </p:txBody>
      </p:sp>
      <p:pic>
        <p:nvPicPr>
          <p:cNvPr id="145" name="图片 1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995" y="22760"/>
            <a:ext cx="1116757" cy="8794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36" name="日期占位符 13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0D03C-F70C-4946-A05E-93663D800290}" type="datetimeFigureOut">
              <a:rPr lang="zh-CN" altLang="en-US" smtClean="0"/>
              <a:pPr/>
              <a:t>2021/4/27</a:t>
            </a:fld>
            <a:endParaRPr lang="zh-CN" altLang="en-US"/>
          </a:p>
        </p:txBody>
      </p:sp>
      <p:sp>
        <p:nvSpPr>
          <p:cNvPr id="137" name="页脚占位符 13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8" name="灯片编号占位符 1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FEBE4-A72A-428E-BEF4-D3E7B250D6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0D03C-F70C-4946-A05E-93663D800290}" type="datetimeFigureOut">
              <a:rPr lang="zh-CN" altLang="en-US" smtClean="0"/>
              <a:pPr/>
              <a:t>2021/4/27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FEBE4-A72A-428E-BEF4-D3E7B250D6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0D03C-F70C-4946-A05E-93663D800290}" type="datetimeFigureOut">
              <a:rPr lang="zh-CN" altLang="en-US" smtClean="0"/>
              <a:pPr/>
              <a:t>2021/4/27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FEBE4-A72A-428E-BEF4-D3E7B250D6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27B45-3F08-4BF9-AE8F-0696BA27E9D5}" type="datetimeFigureOut">
              <a:rPr lang="zh-CN" altLang="en-US" smtClean="0"/>
              <a:pPr/>
              <a:t>2021/4/27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5593-0A90-458A-8970-3C945A8F012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0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  <a14:imgEffect>
                      <a14:sharpenSoften amoun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53"/>
          <a:stretch>
            <a:fillRect/>
          </a:stretch>
        </p:blipFill>
        <p:spPr>
          <a:xfrm>
            <a:off x="1842" y="0"/>
            <a:ext cx="12190158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日期占位符 3"/>
          <p:cNvSpPr>
            <a:spLocks noGrp="1"/>
          </p:cNvSpPr>
          <p:nvPr>
            <p:ph type="dt" sz="half" idx="2"/>
          </p:nvPr>
        </p:nvSpPr>
        <p:spPr>
          <a:xfrm>
            <a:off x="8817580" y="6500767"/>
            <a:ext cx="2883976" cy="267573"/>
          </a:xfrm>
          <a:prstGeom prst="rect">
            <a:avLst/>
          </a:prstGeom>
        </p:spPr>
        <p:txBody>
          <a:bodyPr anchor="ctr"/>
          <a:lstStyle>
            <a:lvl1pPr algn="dist">
              <a:defRPr sz="1000">
                <a:solidFill>
                  <a:schemeClr val="tx2"/>
                </a:solidFill>
              </a:defRPr>
            </a:lvl1pPr>
          </a:lstStyle>
          <a:p>
            <a:fld id="{66B0D03C-F70C-4946-A05E-93663D800290}" type="datetimeFigureOut">
              <a:rPr lang="zh-CN" altLang="en-US" smtClean="0"/>
              <a:pPr/>
              <a:t>2021/4/27</a:t>
            </a:fld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82600" y="990600"/>
            <a:ext cx="11214100" cy="5186363"/>
          </a:xfrm>
          <a:prstGeom prst="rect">
            <a:avLst/>
          </a:prstGeom>
        </p:spPr>
        <p:txBody>
          <a:bodyPr vert="horz" lIns="0" tIns="36000" rIns="0" bIns="3600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94122" y="6497233"/>
            <a:ext cx="2880000" cy="2736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dist">
              <a:defRPr sz="10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733827" y="6441988"/>
            <a:ext cx="2743200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2"/>
                </a:solidFill>
              </a:defRPr>
            </a:lvl1pPr>
          </a:lstStyle>
          <a:p>
            <a:fld id="{BDDFEBE4-A72A-428E-BEF4-D3E7B250D6D3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494122" y="6444535"/>
            <a:ext cx="288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817579" y="6444535"/>
            <a:ext cx="288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10728252" y="116959"/>
            <a:ext cx="1293558" cy="715373"/>
            <a:chOff x="10728252" y="116959"/>
            <a:chExt cx="1293558" cy="715373"/>
          </a:xfrm>
        </p:grpSpPr>
        <p:sp>
          <p:nvSpPr>
            <p:cNvPr id="12" name="ïSļíḋe"/>
            <p:cNvSpPr/>
            <p:nvPr userDrawn="1"/>
          </p:nvSpPr>
          <p:spPr bwMode="auto">
            <a:xfrm>
              <a:off x="10844646" y="498022"/>
              <a:ext cx="156074" cy="25047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Sḷîḓé"/>
            <p:cNvSpPr/>
            <p:nvPr userDrawn="1"/>
          </p:nvSpPr>
          <p:spPr bwMode="auto">
            <a:xfrm>
              <a:off x="10963687" y="498022"/>
              <a:ext cx="166655" cy="25047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şļïḑê"/>
            <p:cNvSpPr/>
            <p:nvPr userDrawn="1"/>
          </p:nvSpPr>
          <p:spPr bwMode="auto">
            <a:xfrm>
              <a:off x="10937233" y="650019"/>
              <a:ext cx="66134" cy="321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iṣḷiḑè"/>
            <p:cNvSpPr/>
            <p:nvPr userDrawn="1"/>
          </p:nvSpPr>
          <p:spPr bwMode="auto">
            <a:xfrm>
              <a:off x="11088015" y="498022"/>
              <a:ext cx="158719" cy="25047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ïṣľídè"/>
            <p:cNvSpPr/>
            <p:nvPr userDrawn="1"/>
          </p:nvSpPr>
          <p:spPr bwMode="auto">
            <a:xfrm>
              <a:off x="11207055" y="498022"/>
              <a:ext cx="156074" cy="25047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Sļîḓé"/>
            <p:cNvSpPr/>
            <p:nvPr userDrawn="1"/>
          </p:nvSpPr>
          <p:spPr bwMode="auto">
            <a:xfrm>
              <a:off x="11170020" y="714243"/>
              <a:ext cx="66134" cy="3425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iṩ1ídè"/>
            <p:cNvSpPr/>
            <p:nvPr userDrawn="1"/>
          </p:nvSpPr>
          <p:spPr bwMode="auto">
            <a:xfrm>
              <a:off x="10728252" y="116959"/>
              <a:ext cx="1293558" cy="700044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şľíḑé"/>
            <p:cNvSpPr/>
            <p:nvPr userDrawn="1"/>
          </p:nvSpPr>
          <p:spPr bwMode="auto">
            <a:xfrm>
              <a:off x="11561527" y="472332"/>
              <a:ext cx="185172" cy="360000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1" name="矩形 20"/>
          <p:cNvSpPr/>
          <p:nvPr/>
        </p:nvSpPr>
        <p:spPr>
          <a:xfrm>
            <a:off x="0" y="210411"/>
            <a:ext cx="205278" cy="5955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258515" y="210411"/>
            <a:ext cx="72000" cy="5955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/>
          <p:cNvCxnSpPr/>
          <p:nvPr/>
        </p:nvCxnSpPr>
        <p:spPr>
          <a:xfrm flipV="1">
            <a:off x="479378" y="806371"/>
            <a:ext cx="10994400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494122" y="181383"/>
            <a:ext cx="10859678" cy="60659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5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25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000" b="1" kern="1200">
          <a:solidFill>
            <a:schemeClr val="accent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5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25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25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772357" y="-108448"/>
            <a:ext cx="5474582" cy="833438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主要硬件部件的构成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26925" y="2468377"/>
            <a:ext cx="660082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ALU</a:t>
            </a:r>
            <a:r>
              <a:rPr lang="zh-CN" altLang="en-US" dirty="0"/>
              <a:t>单元：通过减运算来判断</a:t>
            </a:r>
            <a:r>
              <a:rPr lang="en-US" altLang="zh-CN" dirty="0"/>
              <a:t>Rs</a:t>
            </a:r>
            <a:r>
              <a:rPr lang="zh-CN" altLang="en-US" dirty="0"/>
              <a:t>寄存器和</a:t>
            </a:r>
            <a:r>
              <a:rPr lang="en-US" altLang="zh-CN" dirty="0"/>
              <a:t>Rt</a:t>
            </a:r>
            <a:r>
              <a:rPr lang="zh-CN" altLang="en-US" dirty="0"/>
              <a:t>寄存器的值是否相等。</a:t>
            </a:r>
            <a:endParaRPr lang="en-US" altLang="zh-CN" dirty="0"/>
          </a:p>
          <a:p>
            <a:r>
              <a:rPr lang="zh-CN" altLang="en-US" dirty="0"/>
              <a:t>减运算由条件跳转指令的</a:t>
            </a:r>
            <a:r>
              <a:rPr lang="en-US" altLang="zh-CN" dirty="0"/>
              <a:t>Op</a:t>
            </a:r>
            <a:r>
              <a:rPr lang="zh-CN" altLang="en-US" dirty="0"/>
              <a:t>码确定。</a:t>
            </a:r>
            <a:endParaRPr lang="en-US" altLang="zh-CN" dirty="0"/>
          </a:p>
          <a:p>
            <a:pPr lvl="1"/>
            <a:r>
              <a:rPr lang="en-US" altLang="zh-CN" dirty="0"/>
              <a:t>zero</a:t>
            </a:r>
            <a:r>
              <a:rPr lang="zh-CN" altLang="en-US" dirty="0"/>
              <a:t>为</a:t>
            </a:r>
            <a:r>
              <a:rPr lang="en-US" altLang="zh-CN" dirty="0"/>
              <a:t>0</a:t>
            </a:r>
            <a:r>
              <a:rPr lang="zh-CN" altLang="en-US" dirty="0"/>
              <a:t>，</a:t>
            </a:r>
            <a:r>
              <a:rPr lang="en-US" altLang="zh-CN" dirty="0"/>
              <a:t>Rs</a:t>
            </a:r>
            <a:r>
              <a:rPr lang="zh-CN" altLang="en-US" dirty="0"/>
              <a:t>寄存器的值和</a:t>
            </a:r>
            <a:r>
              <a:rPr lang="en-US" altLang="zh-CN" dirty="0"/>
              <a:t>Rt</a:t>
            </a:r>
            <a:r>
              <a:rPr lang="zh-CN" altLang="en-US" dirty="0"/>
              <a:t>寄存器不等；</a:t>
            </a:r>
            <a:endParaRPr lang="en-US" altLang="zh-CN" dirty="0"/>
          </a:p>
          <a:p>
            <a:pPr lvl="1"/>
            <a:r>
              <a:rPr lang="en-US" altLang="zh-CN" dirty="0"/>
              <a:t>zero</a:t>
            </a:r>
            <a:r>
              <a:rPr lang="zh-CN" altLang="en-US" dirty="0"/>
              <a:t>为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Rs</a:t>
            </a:r>
            <a:r>
              <a:rPr lang="zh-CN" altLang="en-US" dirty="0"/>
              <a:t>寄存器的值和</a:t>
            </a:r>
            <a:r>
              <a:rPr lang="en-US" altLang="zh-CN" dirty="0"/>
              <a:t>Rt</a:t>
            </a:r>
            <a:r>
              <a:rPr lang="zh-CN" altLang="en-US" dirty="0"/>
              <a:t>寄存器相等。</a:t>
            </a:r>
            <a:endParaRPr lang="en-US" altLang="zh-CN" dirty="0"/>
          </a:p>
          <a:p>
            <a:r>
              <a:rPr lang="zh-CN" altLang="en-US" dirty="0"/>
              <a:t>构成：由与门，或门等构成，组成的电路可以实现加减乘运算。</a:t>
            </a:r>
          </a:p>
          <a:p>
            <a:r>
              <a:rPr lang="en-US" altLang="zh-CN" dirty="0"/>
              <a:t>用SN74181和SN74182</a:t>
            </a:r>
            <a:r>
              <a:rPr lang="zh-CN" altLang="en-US" dirty="0"/>
              <a:t>可</a:t>
            </a:r>
            <a:r>
              <a:rPr lang="en-US" altLang="zh-CN" dirty="0"/>
              <a:t>设计32位ALU</a:t>
            </a:r>
            <a:r>
              <a:rPr lang="zh-CN" altLang="en-US" dirty="0"/>
              <a:t>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50352" y="1312901"/>
            <a:ext cx="4325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寄存器文件：含有</a:t>
            </a:r>
            <a:r>
              <a:rPr lang="en-US" altLang="zh-CN" dirty="0"/>
              <a:t>Rs</a:t>
            </a:r>
            <a:r>
              <a:rPr lang="zh-CN" altLang="en-US" dirty="0"/>
              <a:t>寄存器和</a:t>
            </a:r>
            <a:r>
              <a:rPr lang="en-US" altLang="zh-CN" dirty="0"/>
              <a:t>Rt</a:t>
            </a:r>
            <a:r>
              <a:rPr lang="zh-CN" altLang="en-US" dirty="0"/>
              <a:t>寄存器。</a:t>
            </a:r>
            <a:endParaRPr lang="en-US" altLang="zh-CN" dirty="0"/>
          </a:p>
          <a:p>
            <a:r>
              <a:rPr lang="zh-CN" altLang="en-US" dirty="0"/>
              <a:t>构成：由锁存器或触发器构成。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39854" y="815949"/>
            <a:ext cx="2288886" cy="1449409"/>
          </a:xfrm>
          <a:prstGeom prst="rect">
            <a:avLst/>
          </a:prstGeom>
        </p:spPr>
      </p:pic>
      <p:sp>
        <p:nvSpPr>
          <p:cNvPr id="10" name="箭头: 右 9"/>
          <p:cNvSpPr/>
          <p:nvPr/>
        </p:nvSpPr>
        <p:spPr>
          <a:xfrm>
            <a:off x="6872540" y="1446119"/>
            <a:ext cx="1357060" cy="1868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箭头: 右 12"/>
          <p:cNvSpPr/>
          <p:nvPr/>
        </p:nvSpPr>
        <p:spPr>
          <a:xfrm>
            <a:off x="6872540" y="3038178"/>
            <a:ext cx="1519561" cy="1868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82600" y="4576479"/>
            <a:ext cx="4438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加法器：两个加法器，计算跳转目标地址。构成：由基本逻辑门电路直接组成。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75482" y="4488511"/>
            <a:ext cx="2055049" cy="945337"/>
          </a:xfrm>
          <a:prstGeom prst="rect">
            <a:avLst/>
          </a:prstGeom>
        </p:spPr>
      </p:pic>
      <p:sp>
        <p:nvSpPr>
          <p:cNvPr id="15" name="箭头: 右 14"/>
          <p:cNvSpPr/>
          <p:nvPr/>
        </p:nvSpPr>
        <p:spPr>
          <a:xfrm>
            <a:off x="6862439" y="4899644"/>
            <a:ext cx="1579208" cy="1868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49338" y="2667608"/>
            <a:ext cx="1907339" cy="107886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49338" y="5969626"/>
            <a:ext cx="1979402" cy="842666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82600" y="5903398"/>
            <a:ext cx="6147786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复用器：选择某一个加法器的结果作为</a:t>
            </a:r>
            <a:r>
              <a:rPr lang="en-US" altLang="zh-CN" dirty="0"/>
              <a:t>PC</a:t>
            </a:r>
            <a:r>
              <a:rPr lang="zh-CN" altLang="en-US" dirty="0"/>
              <a:t>，由与门控制。</a:t>
            </a:r>
          </a:p>
          <a:p>
            <a:r>
              <a:rPr lang="zh-CN" altLang="en-US" dirty="0"/>
              <a:t>构成：一个二选一数据选择器。</a:t>
            </a:r>
          </a:p>
        </p:txBody>
      </p:sp>
      <p:sp>
        <p:nvSpPr>
          <p:cNvPr id="18" name="箭头: 右 17"/>
          <p:cNvSpPr/>
          <p:nvPr/>
        </p:nvSpPr>
        <p:spPr>
          <a:xfrm>
            <a:off x="6872540" y="6243866"/>
            <a:ext cx="1569107" cy="1868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5750" y="1529218"/>
            <a:ext cx="5757538" cy="4099215"/>
          </a:xfrm>
          <a:prstGeom prst="rect">
            <a:avLst/>
          </a:prstGeom>
        </p:spPr>
      </p:pic>
      <p:cxnSp>
        <p:nvCxnSpPr>
          <p:cNvPr id="18" name="直接箭头连接符 17"/>
          <p:cNvCxnSpPr/>
          <p:nvPr/>
        </p:nvCxnSpPr>
        <p:spPr>
          <a:xfrm>
            <a:off x="6096000" y="2685856"/>
            <a:ext cx="149440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7814569" y="3260899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指令执行存在条件成立和不成立两种情况</a:t>
            </a:r>
            <a:endParaRPr lang="en-US" altLang="zh-CN" sz="1600" dirty="0"/>
          </a:p>
          <a:p>
            <a:r>
              <a:rPr lang="zh-CN" altLang="en-US" sz="1600" dirty="0"/>
              <a:t>因此顺序指令地址和跳转目标地址都有意义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814569" y="4143197"/>
            <a:ext cx="69556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立即数在指令中仅</a:t>
            </a:r>
            <a:r>
              <a:rPr lang="en-US" altLang="zh-CN" sz="1600" dirty="0"/>
              <a:t>16</a:t>
            </a:r>
            <a:r>
              <a:rPr lang="zh-CN" altLang="en-US" sz="1600" dirty="0"/>
              <a:t>位，</a:t>
            </a:r>
            <a:endParaRPr lang="en-US" altLang="zh-CN" sz="1600" dirty="0"/>
          </a:p>
          <a:p>
            <a:r>
              <a:rPr lang="zh-CN" altLang="en-US" sz="1600" dirty="0"/>
              <a:t>因此需要通过符号扩展部件扩展为</a:t>
            </a:r>
            <a:r>
              <a:rPr lang="en-US" altLang="zh-CN" sz="1600" dirty="0"/>
              <a:t>32</a:t>
            </a:r>
            <a:r>
              <a:rPr lang="zh-CN" altLang="en-US" sz="1600" dirty="0"/>
              <a:t>位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814569" y="2498790"/>
            <a:ext cx="738622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ALU</a:t>
            </a:r>
            <a:r>
              <a:rPr lang="zh-CN" altLang="en-US" dirty="0"/>
              <a:t>单元实现两个寄存器的值比较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59294" y="337684"/>
            <a:ext cx="7599284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+mn-ea"/>
              </a:rPr>
              <a:t>简要流程</a:t>
            </a: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6096000" y="3628369"/>
            <a:ext cx="149440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6418555" y="4435584"/>
            <a:ext cx="126950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67690" y="824865"/>
            <a:ext cx="11144250" cy="6033135"/>
            <a:chOff x="836" y="514"/>
            <a:chExt cx="17131" cy="1005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6" y="514"/>
              <a:ext cx="12662" cy="10051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>
              <a:off x="12949" y="6072"/>
              <a:ext cx="1077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14017" y="5582"/>
              <a:ext cx="0" cy="49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3779" y="5179"/>
              <a:ext cx="238" cy="403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14027" y="5179"/>
              <a:ext cx="228" cy="398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13787" y="5587"/>
              <a:ext cx="512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Flowchart: Connector 19"/>
            <p:cNvSpPr/>
            <p:nvPr/>
          </p:nvSpPr>
          <p:spPr>
            <a:xfrm>
              <a:off x="13958" y="5021"/>
              <a:ext cx="142" cy="154"/>
            </a:xfrm>
            <a:prstGeom prst="flowChartConnector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Straight Connector 20"/>
            <p:cNvCxnSpPr/>
            <p:nvPr/>
          </p:nvCxnSpPr>
          <p:spPr>
            <a:xfrm flipH="1" flipV="1">
              <a:off x="14017" y="4786"/>
              <a:ext cx="12" cy="23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12949" y="4802"/>
              <a:ext cx="12" cy="29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 flipV="1">
              <a:off x="14379" y="4959"/>
              <a:ext cx="557" cy="21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14370" y="5166"/>
              <a:ext cx="1104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b="1" dirty="0"/>
                <a:t>NESrc</a:t>
              </a:r>
              <a:endParaRPr lang="zh-CN" altLang="en-US" sz="1100" b="1" dirty="0"/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10260" y="6333"/>
              <a:ext cx="5781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16047" y="5808"/>
              <a:ext cx="15" cy="538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15825" y="5398"/>
              <a:ext cx="238" cy="403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 flipV="1">
              <a:off x="16072" y="5398"/>
              <a:ext cx="228" cy="398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>
              <a:off x="15832" y="5806"/>
              <a:ext cx="512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Flowchart: Connector 38"/>
            <p:cNvSpPr/>
            <p:nvPr/>
          </p:nvSpPr>
          <p:spPr>
            <a:xfrm>
              <a:off x="16004" y="5239"/>
              <a:ext cx="142" cy="154"/>
            </a:xfrm>
            <a:prstGeom prst="flowChartConnector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4" name="Straight Connector 43"/>
            <p:cNvCxnSpPr/>
            <p:nvPr/>
          </p:nvCxnSpPr>
          <p:spPr>
            <a:xfrm flipH="1" flipV="1">
              <a:off x="15439" y="4834"/>
              <a:ext cx="13" cy="1483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 flipV="1">
              <a:off x="16075" y="4835"/>
              <a:ext cx="6" cy="39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14894" y="4299"/>
              <a:ext cx="1862" cy="523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/>
                <a:t>2 to 1MUX2</a:t>
              </a:r>
              <a:endParaRPr lang="zh-CN" altLang="en-US" sz="1400" b="1" dirty="0"/>
            </a:p>
          </p:txBody>
        </p:sp>
        <p:cxnSp>
          <p:nvCxnSpPr>
            <p:cNvPr id="56" name="Straight Connector 55"/>
            <p:cNvCxnSpPr/>
            <p:nvPr/>
          </p:nvCxnSpPr>
          <p:spPr>
            <a:xfrm flipV="1">
              <a:off x="15782" y="3648"/>
              <a:ext cx="0" cy="651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84" y="2381"/>
              <a:ext cx="390" cy="2467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12869" y="4312"/>
              <a:ext cx="1862" cy="523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/>
                <a:t>2 to 1MUX1</a:t>
              </a:r>
              <a:endParaRPr lang="zh-CN" altLang="en-US" sz="1400" b="1" dirty="0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H="1" flipV="1">
              <a:off x="15956" y="2719"/>
              <a:ext cx="557" cy="21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15947" y="2925"/>
              <a:ext cx="1104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b="1" dirty="0"/>
                <a:t>LGSrc</a:t>
              </a:r>
              <a:endParaRPr lang="zh-CN" altLang="en-US" sz="1100" b="1" dirty="0"/>
            </a:p>
          </p:txBody>
        </p:sp>
        <p:cxnSp>
          <p:nvCxnSpPr>
            <p:cNvPr id="67" name="Straight Connector 66"/>
            <p:cNvCxnSpPr/>
            <p:nvPr/>
          </p:nvCxnSpPr>
          <p:spPr>
            <a:xfrm flipV="1">
              <a:off x="13816" y="3661"/>
              <a:ext cx="0" cy="651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13791" y="3661"/>
              <a:ext cx="0" cy="651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13808" y="3662"/>
              <a:ext cx="727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15075" y="3648"/>
              <a:ext cx="727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15766" y="3648"/>
              <a:ext cx="0" cy="651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V="1">
              <a:off x="14534" y="3010"/>
              <a:ext cx="0" cy="651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V="1">
              <a:off x="15085" y="3010"/>
              <a:ext cx="0" cy="651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Rectangle 75"/>
            <p:cNvSpPr/>
            <p:nvPr/>
          </p:nvSpPr>
          <p:spPr>
            <a:xfrm>
              <a:off x="13919" y="2470"/>
              <a:ext cx="1862" cy="523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/>
                <a:t>2 to 1MUX3</a:t>
              </a:r>
              <a:endParaRPr lang="zh-CN" altLang="en-US" sz="1400" b="1" dirty="0"/>
            </a:p>
          </p:txBody>
        </p:sp>
        <p:cxnSp>
          <p:nvCxnSpPr>
            <p:cNvPr id="85" name="Straight Connector 84"/>
            <p:cNvCxnSpPr/>
            <p:nvPr/>
          </p:nvCxnSpPr>
          <p:spPr>
            <a:xfrm flipV="1">
              <a:off x="14884" y="970"/>
              <a:ext cx="0" cy="150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12675" y="970"/>
              <a:ext cx="2209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V="1">
              <a:off x="4959" y="6611"/>
              <a:ext cx="0" cy="220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4959" y="8816"/>
              <a:ext cx="5961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3" name="TextBox 102"/>
            <p:cNvSpPr txBox="1"/>
            <p:nvPr/>
          </p:nvSpPr>
          <p:spPr>
            <a:xfrm>
              <a:off x="6408" y="8738"/>
              <a:ext cx="971" cy="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b="1" dirty="0"/>
                <a:t>Instr[16]</a:t>
              </a:r>
              <a:endParaRPr lang="zh-CN" altLang="en-US" sz="900" b="1" dirty="0"/>
            </a:p>
          </p:txBody>
        </p:sp>
        <p:cxnSp>
          <p:nvCxnSpPr>
            <p:cNvPr id="104" name="Straight Connector 103"/>
            <p:cNvCxnSpPr/>
            <p:nvPr/>
          </p:nvCxnSpPr>
          <p:spPr>
            <a:xfrm flipV="1">
              <a:off x="10920" y="6976"/>
              <a:ext cx="0" cy="184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10950" y="6976"/>
              <a:ext cx="6016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8" name="TextBox 107"/>
            <p:cNvSpPr txBox="1"/>
            <p:nvPr/>
          </p:nvSpPr>
          <p:spPr>
            <a:xfrm>
              <a:off x="13806" y="7070"/>
              <a:ext cx="971" cy="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b="1" dirty="0"/>
                <a:t>Instr[16]</a:t>
              </a:r>
              <a:endParaRPr lang="zh-CN" altLang="en-US" sz="900" b="1" dirty="0"/>
            </a:p>
          </p:txBody>
        </p:sp>
        <p:cxnSp>
          <p:nvCxnSpPr>
            <p:cNvPr id="109" name="Straight Connector 108"/>
            <p:cNvCxnSpPr/>
            <p:nvPr/>
          </p:nvCxnSpPr>
          <p:spPr>
            <a:xfrm flipV="1">
              <a:off x="16936" y="4496"/>
              <a:ext cx="0" cy="248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16756" y="4496"/>
              <a:ext cx="180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15099" y="5593"/>
              <a:ext cx="784" cy="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b="1" dirty="0"/>
                <a:t>0</a:t>
              </a:r>
              <a:endParaRPr lang="zh-CN" altLang="en-US" sz="900" b="1" dirty="0"/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12665" y="5459"/>
              <a:ext cx="784" cy="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b="1" dirty="0"/>
                <a:t>0</a:t>
              </a:r>
              <a:endParaRPr lang="zh-CN" altLang="en-US" sz="900" b="1" dirty="0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16219" y="5554"/>
              <a:ext cx="784" cy="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b="1" dirty="0"/>
                <a:t>1</a:t>
              </a:r>
              <a:endParaRPr lang="zh-CN" altLang="en-US" sz="900" b="1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4173" y="5500"/>
              <a:ext cx="784" cy="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b="1" dirty="0"/>
                <a:t>1</a:t>
              </a:r>
              <a:endParaRPr lang="zh-CN" altLang="en-US" sz="900" b="1" dirty="0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14128" y="3274"/>
              <a:ext cx="784" cy="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b="1" dirty="0"/>
                <a:t>0</a:t>
              </a:r>
              <a:endParaRPr lang="zh-CN" altLang="en-US" sz="900" b="1" dirty="0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16223" y="5554"/>
              <a:ext cx="784" cy="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b="1" dirty="0"/>
                <a:t>1</a:t>
              </a:r>
              <a:endParaRPr lang="zh-CN" altLang="en-US" sz="900" b="1" dirty="0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15081" y="3250"/>
              <a:ext cx="784" cy="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b="1" dirty="0"/>
                <a:t>1</a:t>
              </a:r>
              <a:endParaRPr lang="zh-CN" altLang="en-US" sz="900" b="1" dirty="0"/>
            </a:p>
          </p:txBody>
        </p:sp>
        <p:cxnSp>
          <p:nvCxnSpPr>
            <p:cNvPr id="121" name="Straight Connector 120"/>
            <p:cNvCxnSpPr/>
            <p:nvPr/>
          </p:nvCxnSpPr>
          <p:spPr>
            <a:xfrm>
              <a:off x="6438" y="8408"/>
              <a:ext cx="3192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H="1" flipV="1">
              <a:off x="6408" y="8408"/>
              <a:ext cx="30" cy="1318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8" name="TextBox 127"/>
            <p:cNvSpPr txBox="1"/>
            <p:nvPr/>
          </p:nvSpPr>
          <p:spPr>
            <a:xfrm>
              <a:off x="6189" y="9729"/>
              <a:ext cx="618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b="1" dirty="0"/>
                <a:t>0</a:t>
              </a:r>
              <a:endParaRPr lang="zh-CN" altLang="en-US" sz="1100" b="1" dirty="0"/>
            </a:p>
          </p:txBody>
        </p:sp>
        <p:cxnSp>
          <p:nvCxnSpPr>
            <p:cNvPr id="129" name="Straight Connector 128"/>
            <p:cNvCxnSpPr/>
            <p:nvPr/>
          </p:nvCxnSpPr>
          <p:spPr>
            <a:xfrm>
              <a:off x="9162" y="7054"/>
              <a:ext cx="171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flipV="1">
              <a:off x="9333" y="7054"/>
              <a:ext cx="0" cy="11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>
              <a:off x="9333" y="8220"/>
              <a:ext cx="267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1" name="Rectangle 140"/>
            <p:cNvSpPr/>
            <p:nvPr/>
          </p:nvSpPr>
          <p:spPr>
            <a:xfrm>
              <a:off x="9427" y="8010"/>
              <a:ext cx="313" cy="538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/>
                <a:t>MUX</a:t>
              </a:r>
              <a:endParaRPr lang="zh-CN" altLang="en-US" sz="800" dirty="0"/>
            </a:p>
          </p:txBody>
        </p:sp>
        <p:cxnSp>
          <p:nvCxnSpPr>
            <p:cNvPr id="145" name="Straight Connector 144"/>
            <p:cNvCxnSpPr/>
            <p:nvPr/>
          </p:nvCxnSpPr>
          <p:spPr>
            <a:xfrm>
              <a:off x="9740" y="8315"/>
              <a:ext cx="178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 flipV="1">
              <a:off x="9918" y="7386"/>
              <a:ext cx="0" cy="958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9467" y="7427"/>
              <a:ext cx="441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 flipV="1">
              <a:off x="9467" y="6976"/>
              <a:ext cx="0" cy="492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 flipH="1" flipV="1">
              <a:off x="9600" y="8618"/>
              <a:ext cx="229" cy="44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5" name="TextBox 154"/>
            <p:cNvSpPr txBox="1"/>
            <p:nvPr/>
          </p:nvSpPr>
          <p:spPr>
            <a:xfrm>
              <a:off x="9135" y="8853"/>
              <a:ext cx="1104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b="1" dirty="0"/>
                <a:t>OpSrc</a:t>
              </a:r>
              <a:endParaRPr lang="zh-CN" altLang="en-US" sz="1100" b="1" dirty="0"/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9046" y="7770"/>
              <a:ext cx="784" cy="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b="1" dirty="0"/>
                <a:t>0</a:t>
              </a:r>
              <a:endParaRPr lang="zh-CN" altLang="en-US" sz="900" b="1" dirty="0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8963" y="8319"/>
              <a:ext cx="784" cy="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b="1" dirty="0"/>
                <a:t>1</a:t>
              </a:r>
              <a:endParaRPr lang="zh-CN" altLang="en-US" sz="900" b="1" dirty="0"/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14017" y="8010"/>
              <a:ext cx="3950" cy="1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NOTE</a:t>
              </a:r>
              <a:r>
                <a:rPr lang="zh-CN" altLang="en-US" b="1" dirty="0"/>
                <a:t>：</a:t>
              </a:r>
              <a:endParaRPr lang="en-US" altLang="zh-CN" b="1" dirty="0"/>
            </a:p>
            <a:p>
              <a:r>
                <a:rPr lang="en-US" altLang="zh-CN" b="1" dirty="0" err="1"/>
                <a:t>bgez</a:t>
              </a:r>
              <a:r>
                <a:rPr lang="en-US" altLang="zh-CN" b="1" dirty="0"/>
                <a:t> </a:t>
              </a:r>
              <a:r>
                <a:rPr lang="en-US" altLang="zh-CN" b="1" dirty="0" err="1"/>
                <a:t>bltz</a:t>
              </a:r>
              <a:r>
                <a:rPr lang="zh-CN" altLang="en-US" b="1" dirty="0"/>
                <a:t>操作码相同</a:t>
              </a:r>
              <a:r>
                <a:rPr lang="en-US" altLang="zh-CN" b="1" dirty="0" err="1"/>
                <a:t>bgez</a:t>
              </a:r>
              <a:r>
                <a:rPr lang="en-US" altLang="zh-CN" b="1" dirty="0"/>
                <a:t> </a:t>
              </a:r>
              <a:r>
                <a:rPr lang="en-US" altLang="zh-CN" b="1" dirty="0" err="1"/>
                <a:t>bltz</a:t>
              </a:r>
              <a:r>
                <a:rPr lang="zh-CN" altLang="en-US" b="1" dirty="0"/>
                <a:t>需要</a:t>
              </a:r>
              <a:r>
                <a:rPr lang="en-US" altLang="zh-CN" b="1" dirty="0"/>
                <a:t>Rt</a:t>
              </a:r>
              <a:r>
                <a:rPr lang="zh-CN" altLang="en-US" b="1" dirty="0"/>
                <a:t>控制</a:t>
              </a:r>
            </a:p>
          </p:txBody>
        </p:sp>
        <p:cxnSp>
          <p:nvCxnSpPr>
            <p:cNvPr id="70" name="直接箭头连接符 69"/>
            <p:cNvCxnSpPr/>
            <p:nvPr/>
          </p:nvCxnSpPr>
          <p:spPr>
            <a:xfrm>
              <a:off x="9740" y="6981"/>
              <a:ext cx="4471" cy="1132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/>
        </p:nvSpPr>
        <p:spPr>
          <a:xfrm>
            <a:off x="567690" y="384175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dirty="0">
                <a:latin typeface="+mn-ea"/>
                <a:sym typeface="+mn-ea"/>
              </a:rPr>
              <a:t>结构框图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75D8A83-36EB-4EA0-B7BF-496A916167F9}"/>
              </a:ext>
            </a:extLst>
          </p:cNvPr>
          <p:cNvSpPr txBox="1"/>
          <p:nvPr/>
        </p:nvSpPr>
        <p:spPr>
          <a:xfrm>
            <a:off x="8468390" y="2468456"/>
            <a:ext cx="9126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 err="1"/>
              <a:t>ZeroRes</a:t>
            </a:r>
            <a:endParaRPr lang="zh-CN" altLang="en-US" sz="11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9BDFC90-53A9-4902-BCC6-AFC7839D10B9}"/>
              </a:ext>
            </a:extLst>
          </p:cNvPr>
          <p:cNvSpPr txBox="1"/>
          <p:nvPr/>
        </p:nvSpPr>
        <p:spPr>
          <a:xfrm>
            <a:off x="10234583" y="2534817"/>
            <a:ext cx="785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 err="1"/>
              <a:t>lessRes</a:t>
            </a:r>
            <a:endParaRPr lang="zh-CN" altLang="en-US" sz="11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F788242-0595-47B1-8870-B85B1F58BAF2}"/>
              </a:ext>
            </a:extLst>
          </p:cNvPr>
          <p:cNvSpPr txBox="1"/>
          <p:nvPr/>
        </p:nvSpPr>
        <p:spPr>
          <a:xfrm>
            <a:off x="9130034" y="4954732"/>
            <a:ext cx="3052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</a:rPr>
              <a:t>与</a:t>
            </a:r>
            <a:r>
              <a:rPr lang="en-US" altLang="zh-CN" sz="1400" b="1" dirty="0">
                <a:solidFill>
                  <a:srgbClr val="FF0000"/>
                </a:solidFill>
              </a:rPr>
              <a:t>0</a:t>
            </a:r>
            <a:r>
              <a:rPr lang="zh-CN" altLang="en-US" sz="1400" b="1" dirty="0">
                <a:solidFill>
                  <a:srgbClr val="FF0000"/>
                </a:solidFill>
              </a:rPr>
              <a:t>做减法，取最高位判断是否大于</a:t>
            </a:r>
            <a:r>
              <a:rPr lang="en-US" altLang="zh-CN" sz="1400" b="1" dirty="0">
                <a:solidFill>
                  <a:srgbClr val="FF0000"/>
                </a:solidFill>
              </a:rPr>
              <a:t>0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C1361590-F58D-4BA0-AECB-E2EE59B984F6}"/>
              </a:ext>
            </a:extLst>
          </p:cNvPr>
          <p:cNvCxnSpPr/>
          <p:nvPr/>
        </p:nvCxnSpPr>
        <p:spPr>
          <a:xfrm flipH="1" flipV="1">
            <a:off x="10234583" y="4374573"/>
            <a:ext cx="1340890" cy="576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343705" y="932156"/>
          <a:ext cx="6703979" cy="5266954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351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2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3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控制信号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取值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92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92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92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RegDst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992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RegWr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022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ALUSrc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992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MemWr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992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Mem2Reg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992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ALUOp[1:0]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0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ALUCtr[3:0]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0110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992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NESrc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LGSrc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3053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OpSrc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01980" y="379730"/>
            <a:ext cx="21920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控制信号</a:t>
            </a:r>
            <a:r>
              <a:rPr lang="en-US" altLang="zh-CN" sz="2400" b="1" dirty="0"/>
              <a:t>beq:</a:t>
            </a:r>
            <a:endParaRPr lang="zh-CN" altLang="en-US" sz="24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9182735" y="1347470"/>
            <a:ext cx="3008630" cy="7570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PC</a:t>
            </a:r>
            <a:r>
              <a:rPr lang="zh-CN" altLang="en-US"/>
              <a:t>来自复用器</a:t>
            </a:r>
            <a:r>
              <a:rPr lang="en-US" altLang="zh-CN"/>
              <a:t>MUX2</a:t>
            </a:r>
            <a:r>
              <a:rPr lang="zh-CN" altLang="en-US"/>
              <a:t>输出</a:t>
            </a:r>
          </a:p>
          <a:p>
            <a:pPr>
              <a:lnSpc>
                <a:spcPct val="150000"/>
              </a:lnSpc>
            </a:pPr>
            <a:r>
              <a:rPr lang="zh-CN" altLang="en-US"/>
              <a:t>条件跳转指令</a:t>
            </a:r>
          </a:p>
          <a:p>
            <a:pPr>
              <a:lnSpc>
                <a:spcPct val="150000"/>
              </a:lnSpc>
            </a:pPr>
            <a:r>
              <a:rPr lang="zh-CN" altLang="en-US"/>
              <a:t>无写寄存器编号操作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无意义</a:t>
            </a:r>
          </a:p>
          <a:p>
            <a:pPr>
              <a:lnSpc>
                <a:spcPct val="150000"/>
              </a:lnSpc>
            </a:pPr>
            <a:r>
              <a:rPr lang="en-US" altLang="zh-CN"/>
              <a:t>ALU</a:t>
            </a:r>
            <a:r>
              <a:rPr lang="zh-CN" altLang="en-US"/>
              <a:t>第二个数据源是</a:t>
            </a:r>
            <a:r>
              <a:rPr lang="en-US" altLang="zh-CN"/>
              <a:t>RF[$Rt]</a:t>
            </a:r>
          </a:p>
          <a:p>
            <a:pPr>
              <a:lnSpc>
                <a:spcPct val="150000"/>
              </a:lnSpc>
            </a:pPr>
            <a:r>
              <a:rPr lang="zh-CN" altLang="en-US"/>
              <a:t>无意义</a:t>
            </a:r>
          </a:p>
          <a:p>
            <a:pPr>
              <a:lnSpc>
                <a:spcPct val="150000"/>
              </a:lnSpc>
            </a:pPr>
            <a:r>
              <a:rPr lang="zh-CN" altLang="en-US"/>
              <a:t>无寄存器文件写数据操作</a:t>
            </a:r>
          </a:p>
          <a:p>
            <a:pPr>
              <a:lnSpc>
                <a:spcPct val="150000"/>
              </a:lnSpc>
            </a:pPr>
            <a:r>
              <a:rPr lang="en-US" altLang="zh-CN"/>
              <a:t>I</a:t>
            </a:r>
            <a:r>
              <a:rPr lang="zh-CN" altLang="en-US"/>
              <a:t>型减法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Funct:xxxxx </a:t>
            </a:r>
            <a:r>
              <a:rPr lang="zh-CN" altLang="en-US"/>
              <a:t>减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ym typeface="+mn-ea"/>
              </a:rPr>
              <a:t>2 to 1MUX1</a:t>
            </a:r>
            <a:r>
              <a:rPr lang="zh-CN" altLang="en-US" dirty="0">
                <a:sym typeface="+mn-ea"/>
              </a:rPr>
              <a:t>选</a:t>
            </a:r>
            <a:r>
              <a:rPr lang="en-US" altLang="zh-CN" dirty="0">
                <a:sym typeface="+mn-ea"/>
              </a:rPr>
              <a:t>beq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ym typeface="+mn-ea"/>
              </a:rPr>
              <a:t>2 to 1MUX3</a:t>
            </a:r>
            <a:r>
              <a:rPr lang="zh-CN" altLang="en-US" dirty="0">
                <a:sym typeface="+mn-ea"/>
              </a:rPr>
              <a:t>选</a:t>
            </a:r>
            <a:r>
              <a:rPr lang="en-US" altLang="zh-CN" dirty="0">
                <a:sym typeface="+mn-ea"/>
              </a:rPr>
              <a:t>2 to 1MUX1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选</a:t>
            </a:r>
            <a:r>
              <a:rPr lang="en-US" altLang="zh-CN" dirty="0"/>
              <a:t>Rt</a:t>
            </a:r>
            <a:r>
              <a:rPr lang="zh-CN" altLang="en-US" dirty="0"/>
              <a:t>为相减对象</a:t>
            </a:r>
          </a:p>
          <a:p>
            <a:pPr>
              <a:lnSpc>
                <a:spcPct val="150000"/>
              </a:lnSpc>
            </a:pPr>
            <a:endParaRPr lang="zh-CN" altLang="en-US" dirty="0"/>
          </a:p>
          <a:p>
            <a:pPr>
              <a:lnSpc>
                <a:spcPct val="150000"/>
              </a:lnSpc>
            </a:pPr>
            <a:endParaRPr lang="zh-CN" altLang="en-US"/>
          </a:p>
          <a:p>
            <a:pPr>
              <a:lnSpc>
                <a:spcPct val="150000"/>
              </a:lnSpc>
            </a:pPr>
            <a:endParaRPr lang="en-US" altLang="zh-CN"/>
          </a:p>
          <a:p>
            <a:pPr>
              <a:lnSpc>
                <a:spcPct val="150000"/>
              </a:lnSpc>
            </a:pP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343705" y="932156"/>
          <a:ext cx="6703628" cy="5319024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351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18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控制信号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取值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92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92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92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RegDst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992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RegWr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992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ALUSrc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992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MemWr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992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Mem2Reg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117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ALUOp[1:0]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ALUCtr[3:0]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0110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992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NESrc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LGSrc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OpSrc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18795" y="342265"/>
            <a:ext cx="20459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ym typeface="+mn-ea"/>
              </a:rPr>
              <a:t>控制信号</a:t>
            </a:r>
            <a:r>
              <a:rPr lang="en-US" altLang="zh-CN" sz="2400" b="1" dirty="0">
                <a:sym typeface="+mn-ea"/>
              </a:rPr>
              <a:t>bne:</a:t>
            </a:r>
            <a:endParaRPr lang="zh-CN" altLang="en-US" sz="24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9105265" y="1250950"/>
            <a:ext cx="3086735" cy="75704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sym typeface="+mn-ea"/>
              </a:rPr>
              <a:t>PC</a:t>
            </a:r>
            <a:r>
              <a:rPr lang="zh-CN" altLang="en-US">
                <a:sym typeface="+mn-ea"/>
              </a:rPr>
              <a:t>来自复用器</a:t>
            </a:r>
            <a:r>
              <a:rPr lang="en-US" altLang="zh-CN">
                <a:sym typeface="+mn-ea"/>
              </a:rPr>
              <a:t>MUX2</a:t>
            </a:r>
            <a:r>
              <a:rPr lang="zh-CN" altLang="en-US">
                <a:sym typeface="+mn-ea"/>
              </a:rPr>
              <a:t>输出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条件跳转指令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无写寄存器编号操作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无意义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>
                <a:sym typeface="+mn-ea"/>
              </a:rPr>
              <a:t>ALU</a:t>
            </a:r>
            <a:r>
              <a:rPr lang="zh-CN" altLang="en-US">
                <a:sym typeface="+mn-ea"/>
              </a:rPr>
              <a:t>第二个数据源是</a:t>
            </a:r>
            <a:r>
              <a:rPr lang="en-US" altLang="zh-CN">
                <a:sym typeface="+mn-ea"/>
              </a:rPr>
              <a:t>RF[$Rt]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无意义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无寄存器文件写数据操作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>
                <a:sym typeface="+mn-ea"/>
              </a:rPr>
              <a:t>I</a:t>
            </a:r>
            <a:r>
              <a:rPr lang="zh-CN" altLang="en-US">
                <a:sym typeface="+mn-ea"/>
              </a:rPr>
              <a:t>型减法</a:t>
            </a:r>
          </a:p>
          <a:p>
            <a:pPr>
              <a:lnSpc>
                <a:spcPct val="150000"/>
              </a:lnSpc>
            </a:pPr>
            <a:r>
              <a:rPr lang="en-US" altLang="zh-CN">
                <a:sym typeface="+mn-ea"/>
              </a:rPr>
              <a:t>Funct:xxxxx</a:t>
            </a:r>
            <a:r>
              <a:rPr lang="zh-CN" altLang="en-US">
                <a:sym typeface="+mn-ea"/>
              </a:rPr>
              <a:t>减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 dirty="0">
                <a:sym typeface="+mn-ea"/>
              </a:rPr>
              <a:t>2 to 1MUX1</a:t>
            </a:r>
            <a:r>
              <a:rPr lang="zh-CN" altLang="en-US" dirty="0">
                <a:sym typeface="+mn-ea"/>
              </a:rPr>
              <a:t>选</a:t>
            </a:r>
            <a:r>
              <a:rPr lang="en-US" altLang="zh-CN" dirty="0">
                <a:sym typeface="+mn-ea"/>
              </a:rPr>
              <a:t>bne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ym typeface="+mn-ea"/>
              </a:rPr>
              <a:t>2 to 1MUX3</a:t>
            </a:r>
            <a:r>
              <a:rPr lang="zh-CN" altLang="en-US" dirty="0">
                <a:sym typeface="+mn-ea"/>
              </a:rPr>
              <a:t>选</a:t>
            </a:r>
            <a:r>
              <a:rPr lang="en-US" altLang="zh-CN" dirty="0">
                <a:sym typeface="+mn-ea"/>
              </a:rPr>
              <a:t>2 to 1MUX1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ym typeface="+mn-ea"/>
              </a:rPr>
              <a:t>选</a:t>
            </a:r>
            <a:r>
              <a:rPr lang="en-US" altLang="zh-CN" dirty="0">
                <a:sym typeface="+mn-ea"/>
              </a:rPr>
              <a:t>Rt</a:t>
            </a:r>
            <a:r>
              <a:rPr lang="zh-CN" altLang="en-US" dirty="0">
                <a:sym typeface="+mn-ea"/>
              </a:rPr>
              <a:t>为相减对象</a:t>
            </a:r>
            <a:endParaRPr lang="zh-CN" altLang="en-US" dirty="0"/>
          </a:p>
          <a:p>
            <a:pPr>
              <a:lnSpc>
                <a:spcPct val="150000"/>
              </a:lnSpc>
            </a:pPr>
            <a:endParaRPr lang="zh-CN" altLang="en-US" dirty="0"/>
          </a:p>
          <a:p>
            <a:pPr>
              <a:lnSpc>
                <a:spcPct val="150000"/>
              </a:lnSpc>
            </a:pPr>
            <a:endParaRPr lang="zh-CN" altLang="en-US"/>
          </a:p>
          <a:p>
            <a:pPr>
              <a:lnSpc>
                <a:spcPct val="150000"/>
              </a:lnSpc>
            </a:pPr>
            <a:endParaRPr lang="en-US" altLang="zh-CN"/>
          </a:p>
          <a:p>
            <a:pPr>
              <a:lnSpc>
                <a:spcPct val="150000"/>
              </a:lnSpc>
            </a:pP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00464242"/>
              </p:ext>
            </p:extLst>
          </p:nvPr>
        </p:nvGraphicFramePr>
        <p:xfrm>
          <a:off x="2343705" y="932156"/>
          <a:ext cx="6703628" cy="518701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351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18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3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控制信号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取值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92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92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92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RegDst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992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RegWr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992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ALUSrc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992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MemWr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992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Mem2Reg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117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ALUOp[1:0]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ALUCtr[3:0]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0111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992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NESrc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992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LGSrc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992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OpSrc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54990" y="306705"/>
            <a:ext cx="2082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控制信号</a:t>
            </a:r>
            <a:r>
              <a:rPr lang="en-US" altLang="zh-CN" sz="2400" b="1" dirty="0"/>
              <a:t>bltz:</a:t>
            </a:r>
            <a:endParaRPr lang="zh-CN" altLang="en-US" sz="24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9178290" y="1255395"/>
            <a:ext cx="3013710" cy="75704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sym typeface="+mn-ea"/>
              </a:rPr>
              <a:t>PC</a:t>
            </a:r>
            <a:r>
              <a:rPr lang="zh-CN" altLang="en-US">
                <a:sym typeface="+mn-ea"/>
              </a:rPr>
              <a:t>来自复用器</a:t>
            </a:r>
            <a:r>
              <a:rPr lang="en-US" altLang="zh-CN">
                <a:sym typeface="+mn-ea"/>
              </a:rPr>
              <a:t>MUX2</a:t>
            </a:r>
            <a:r>
              <a:rPr lang="zh-CN" altLang="en-US">
                <a:sym typeface="+mn-ea"/>
              </a:rPr>
              <a:t>输出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条件跳转指令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无写寄存器编号操作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无意义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>
                <a:sym typeface="+mn-ea"/>
              </a:rPr>
              <a:t>ALU</a:t>
            </a:r>
            <a:r>
              <a:rPr lang="zh-CN" altLang="en-US">
                <a:sym typeface="+mn-ea"/>
              </a:rPr>
              <a:t>第二个数据源是</a:t>
            </a:r>
            <a:r>
              <a:rPr lang="en-US" altLang="zh-CN">
                <a:sym typeface="+mn-ea"/>
              </a:rPr>
              <a:t>RF[$Rt]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无意义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无寄存器文件写数据操作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>
                <a:sym typeface="+mn-ea"/>
              </a:rPr>
              <a:t>I</a:t>
            </a:r>
            <a:r>
              <a:rPr lang="zh-CN" altLang="en-US">
                <a:sym typeface="+mn-ea"/>
              </a:rPr>
              <a:t>型减法</a:t>
            </a:r>
          </a:p>
          <a:p>
            <a:pPr>
              <a:lnSpc>
                <a:spcPct val="150000"/>
              </a:lnSpc>
            </a:pPr>
            <a:r>
              <a:rPr lang="en-US" altLang="zh-CN">
                <a:sym typeface="+mn-ea"/>
              </a:rPr>
              <a:t>Funct:101010</a:t>
            </a:r>
            <a:r>
              <a:rPr lang="zh-CN" altLang="en-US">
                <a:sym typeface="+mn-ea"/>
              </a:rPr>
              <a:t>小于设置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 dirty="0">
                <a:sym typeface="+mn-ea"/>
              </a:rPr>
              <a:t>2 to 1MUX2</a:t>
            </a:r>
            <a:r>
              <a:rPr lang="zh-CN" altLang="en-US" dirty="0">
                <a:sym typeface="+mn-ea"/>
              </a:rPr>
              <a:t>选</a:t>
            </a:r>
            <a:r>
              <a:rPr lang="en-US" altLang="zh-CN" dirty="0">
                <a:sym typeface="+mn-ea"/>
              </a:rPr>
              <a:t>bltz1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ym typeface="+mn-ea"/>
              </a:rPr>
              <a:t>MUX3</a:t>
            </a:r>
            <a:r>
              <a:rPr lang="zh-CN" altLang="en-US" dirty="0">
                <a:sym typeface="+mn-ea"/>
              </a:rPr>
              <a:t>选</a:t>
            </a:r>
            <a:r>
              <a:rPr lang="en-US" altLang="zh-CN" dirty="0">
                <a:sym typeface="+mn-ea"/>
              </a:rPr>
              <a:t>2 to 1MUX2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ym typeface="+mn-ea"/>
              </a:rPr>
              <a:t>选</a:t>
            </a:r>
            <a:r>
              <a:rPr lang="en-US" altLang="zh-CN" dirty="0">
                <a:sym typeface="+mn-ea"/>
              </a:rPr>
              <a:t>$zero</a:t>
            </a:r>
            <a:r>
              <a:rPr lang="zh-CN" altLang="en-US" dirty="0">
                <a:sym typeface="+mn-ea"/>
              </a:rPr>
              <a:t>为相减对象</a:t>
            </a:r>
            <a:endParaRPr lang="zh-CN" altLang="en-US" dirty="0"/>
          </a:p>
          <a:p>
            <a:pPr>
              <a:lnSpc>
                <a:spcPct val="150000"/>
              </a:lnSpc>
            </a:pPr>
            <a:endParaRPr lang="zh-CN" altLang="en-US" dirty="0"/>
          </a:p>
          <a:p>
            <a:pPr>
              <a:lnSpc>
                <a:spcPct val="150000"/>
              </a:lnSpc>
            </a:pPr>
            <a:endParaRPr lang="zh-CN" altLang="en-US"/>
          </a:p>
          <a:p>
            <a:pPr>
              <a:lnSpc>
                <a:spcPct val="150000"/>
              </a:lnSpc>
            </a:pPr>
            <a:endParaRPr lang="en-US" altLang="zh-CN"/>
          </a:p>
          <a:p>
            <a:pPr>
              <a:lnSpc>
                <a:spcPct val="150000"/>
              </a:lnSpc>
            </a:pP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333545" y="1012801"/>
          <a:ext cx="6703628" cy="519383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351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18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33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控制信号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取值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92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92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RegDst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992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RegWr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05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ALUSrc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037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MemWr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133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Mem2Reg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992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ALUOp[1:0]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992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ALUCtr[3:0]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0111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NESrc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LGSrc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OpSrc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81292" y="306771"/>
            <a:ext cx="529996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控制信号</a:t>
            </a:r>
            <a:r>
              <a:rPr lang="en-US" altLang="zh-CN" sz="2400" b="1" dirty="0"/>
              <a:t>bgez:</a:t>
            </a:r>
            <a:endParaRPr lang="zh-CN" altLang="en-US" sz="24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9064625" y="1376045"/>
            <a:ext cx="3127375" cy="75704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sym typeface="+mn-ea"/>
              </a:rPr>
              <a:t>PC</a:t>
            </a:r>
            <a:r>
              <a:rPr lang="zh-CN" altLang="en-US">
                <a:sym typeface="+mn-ea"/>
              </a:rPr>
              <a:t>来自复用器</a:t>
            </a:r>
            <a:r>
              <a:rPr lang="en-US" altLang="zh-CN">
                <a:sym typeface="+mn-ea"/>
              </a:rPr>
              <a:t>MUX2</a:t>
            </a:r>
            <a:r>
              <a:rPr lang="zh-CN" altLang="en-US">
                <a:sym typeface="+mn-ea"/>
              </a:rPr>
              <a:t>输出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条件跳转指令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无写寄存器编号操作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无意义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>
                <a:sym typeface="+mn-ea"/>
              </a:rPr>
              <a:t>ALU</a:t>
            </a:r>
            <a:r>
              <a:rPr lang="zh-CN" altLang="en-US">
                <a:sym typeface="+mn-ea"/>
              </a:rPr>
              <a:t>第二个数据源是</a:t>
            </a:r>
            <a:r>
              <a:rPr lang="en-US" altLang="zh-CN">
                <a:sym typeface="+mn-ea"/>
              </a:rPr>
              <a:t>RF[$Rt]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无意义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无寄存器文件写数据操作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>
                <a:sym typeface="+mn-ea"/>
              </a:rPr>
              <a:t>I</a:t>
            </a:r>
            <a:r>
              <a:rPr lang="zh-CN" altLang="en-US">
                <a:sym typeface="+mn-ea"/>
              </a:rPr>
              <a:t>型减法</a:t>
            </a:r>
          </a:p>
          <a:p>
            <a:pPr>
              <a:lnSpc>
                <a:spcPct val="150000"/>
              </a:lnSpc>
            </a:pPr>
            <a:r>
              <a:rPr lang="en-US" altLang="zh-CN">
                <a:sym typeface="+mn-ea"/>
              </a:rPr>
              <a:t>Funct:101010</a:t>
            </a:r>
            <a:r>
              <a:rPr lang="zh-CN" altLang="en-US">
                <a:sym typeface="+mn-ea"/>
              </a:rPr>
              <a:t>小于设置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 dirty="0">
                <a:sym typeface="+mn-ea"/>
              </a:rPr>
              <a:t>2 to 1MUX2</a:t>
            </a:r>
            <a:r>
              <a:rPr lang="zh-CN" altLang="en-US" dirty="0">
                <a:sym typeface="+mn-ea"/>
              </a:rPr>
              <a:t>选</a:t>
            </a:r>
            <a:r>
              <a:rPr lang="en-US" altLang="zh-CN" dirty="0">
                <a:sym typeface="+mn-ea"/>
              </a:rPr>
              <a:t>bgez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ym typeface="+mn-ea"/>
              </a:rPr>
              <a:t>MUX3</a:t>
            </a:r>
            <a:r>
              <a:rPr lang="zh-CN" altLang="en-US" dirty="0">
                <a:sym typeface="+mn-ea"/>
              </a:rPr>
              <a:t>选</a:t>
            </a:r>
            <a:r>
              <a:rPr lang="en-US" altLang="zh-CN" dirty="0">
                <a:sym typeface="+mn-ea"/>
              </a:rPr>
              <a:t>2 to 1MUX2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ym typeface="+mn-ea"/>
              </a:rPr>
              <a:t>选</a:t>
            </a:r>
            <a:r>
              <a:rPr lang="en-US" altLang="zh-CN" dirty="0">
                <a:sym typeface="+mn-ea"/>
              </a:rPr>
              <a:t>$zero</a:t>
            </a:r>
            <a:r>
              <a:rPr lang="zh-CN" altLang="en-US" dirty="0">
                <a:sym typeface="+mn-ea"/>
              </a:rPr>
              <a:t>为相减对象</a:t>
            </a:r>
            <a:endParaRPr lang="zh-CN" altLang="en-US" dirty="0"/>
          </a:p>
          <a:p>
            <a:pPr>
              <a:lnSpc>
                <a:spcPct val="150000"/>
              </a:lnSpc>
            </a:pPr>
            <a:endParaRPr lang="zh-CN" altLang="en-US" dirty="0"/>
          </a:p>
          <a:p>
            <a:pPr>
              <a:lnSpc>
                <a:spcPct val="150000"/>
              </a:lnSpc>
            </a:pPr>
            <a:endParaRPr lang="zh-CN" altLang="en-US"/>
          </a:p>
          <a:p>
            <a:pPr>
              <a:lnSpc>
                <a:spcPct val="150000"/>
              </a:lnSpc>
            </a:pPr>
            <a:endParaRPr lang="en-US" altLang="zh-CN"/>
          </a:p>
          <a:p>
            <a:pPr>
              <a:lnSpc>
                <a:spcPct val="150000"/>
              </a:lnSpc>
            </a:pP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37054" y="1122511"/>
            <a:ext cx="1944210" cy="105927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22636" y="1113538"/>
            <a:ext cx="22328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L1:    add $t1, $t2, $t3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sw $t1, 2($t2)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bltz $t1, $t2, L1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j L1  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箭头: 右 8"/>
          <p:cNvSpPr/>
          <p:nvPr/>
        </p:nvSpPr>
        <p:spPr>
          <a:xfrm>
            <a:off x="550415" y="1714290"/>
            <a:ext cx="335909" cy="158899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6" name="图片 7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33962" y="1113538"/>
            <a:ext cx="9358171" cy="5631668"/>
          </a:xfrm>
          <a:prstGeom prst="rect">
            <a:avLst/>
          </a:prstGeom>
        </p:spPr>
      </p:pic>
      <p:sp>
        <p:nvSpPr>
          <p:cNvPr id="77" name="文本框 76"/>
          <p:cNvSpPr txBox="1"/>
          <p:nvPr/>
        </p:nvSpPr>
        <p:spPr>
          <a:xfrm>
            <a:off x="0" y="4489494"/>
            <a:ext cx="36134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accent1"/>
                </a:solidFill>
              </a:rPr>
              <a:t>00001 01001 00000 1111 1111 1111 1101 </a:t>
            </a:r>
            <a:endParaRPr lang="zh-CN" altLang="en-US" sz="1400" b="1" dirty="0">
              <a:solidFill>
                <a:schemeClr val="accent1"/>
              </a:solidFill>
            </a:endParaRPr>
          </a:p>
        </p:txBody>
      </p:sp>
      <p:cxnSp>
        <p:nvCxnSpPr>
          <p:cNvPr id="79" name="连接符: 肘形 78"/>
          <p:cNvCxnSpPr/>
          <p:nvPr/>
        </p:nvCxnSpPr>
        <p:spPr>
          <a:xfrm rot="5400000">
            <a:off x="824865" y="2543175"/>
            <a:ext cx="2622550" cy="1068070"/>
          </a:xfrm>
          <a:prstGeom prst="bentConnector3">
            <a:avLst>
              <a:gd name="adj1" fmla="val 5002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 flipH="1">
            <a:off x="2308194" y="1765644"/>
            <a:ext cx="36171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 85"/>
          <p:cNvSpPr/>
          <p:nvPr/>
        </p:nvSpPr>
        <p:spPr>
          <a:xfrm>
            <a:off x="79899" y="4489493"/>
            <a:ext cx="3444536" cy="30777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文本框 86"/>
          <p:cNvSpPr txBox="1"/>
          <p:nvPr/>
        </p:nvSpPr>
        <p:spPr>
          <a:xfrm>
            <a:off x="6208047" y="580209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0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6506527" y="6406652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01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7801051" y="6346125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0111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7430592" y="571415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1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10553848" y="3815715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x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11771006" y="3477161"/>
            <a:ext cx="2872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0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1616155" y="257747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1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9575626" y="928872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1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9212086" y="656913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0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7729072" y="5028257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0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6759240" y="4796001"/>
            <a:ext cx="298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0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6099110" y="5028257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x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8440970" y="2937490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x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104" name="TextBox 5"/>
          <p:cNvSpPr txBox="1"/>
          <p:nvPr/>
        </p:nvSpPr>
        <p:spPr>
          <a:xfrm>
            <a:off x="550507" y="332806"/>
            <a:ext cx="5299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bltz</a:t>
            </a:r>
            <a:r>
              <a:rPr lang="zh-CN" altLang="en-US" sz="2400" b="1" dirty="0"/>
              <a:t>指令执行具体过程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4a0053d-e6d0-48ca-82d1-b51eecdc82b3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992f44b-dcf2-4edf-8aaa-95c794f06608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1ecf002-db61-4b23-ab49-fe579adb3af9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f008ce4-5b2d-4278-89af-7550366071c2}"/>
</p:tagLst>
</file>

<file path=ppt/theme/theme1.xml><?xml version="1.0" encoding="utf-8"?>
<a:theme xmlns:a="http://schemas.openxmlformats.org/drawingml/2006/main" name="简约版-华中科技大学">
  <a:themeElements>
    <a:clrScheme name="自定义 1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5BAC"/>
      </a:accent1>
      <a:accent2>
        <a:srgbClr val="337EC0"/>
      </a:accent2>
      <a:accent3>
        <a:srgbClr val="C8161E"/>
      </a:accent3>
      <a:accent4>
        <a:srgbClr val="661415"/>
      </a:accent4>
      <a:accent5>
        <a:srgbClr val="0257E2"/>
      </a:accent5>
      <a:accent6>
        <a:srgbClr val="002B71"/>
      </a:accent6>
      <a:hlink>
        <a:srgbClr val="4472C4"/>
      </a:hlink>
      <a:folHlink>
        <a:srgbClr val="BFBFBF"/>
      </a:folHlink>
    </a:clrScheme>
    <a:fontScheme name="5pfqjcdi">
      <a:majorFont>
        <a:latin typeface="Century Gothic"/>
        <a:ea typeface="Microsoft YaHei"/>
        <a:cs typeface=""/>
      </a:majorFont>
      <a:minorFont>
        <a:latin typeface="Century Gothic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简约版-华中科技大学</Template>
  <TotalTime>155</TotalTime>
  <Words>688</Words>
  <Application>Microsoft Office PowerPoint</Application>
  <PresentationFormat>宽屏</PresentationFormat>
  <Paragraphs>238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Century Gothic</vt:lpstr>
      <vt:lpstr>Times New Roman</vt:lpstr>
      <vt:lpstr>Arial</vt:lpstr>
      <vt:lpstr>Microsoft YaHei</vt:lpstr>
      <vt:lpstr>简约版-华中科技大学</vt:lpstr>
      <vt:lpstr>主要硬件部件的构成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许 逸飞</dc:creator>
  <cp:lastModifiedBy>857998989@qq.com</cp:lastModifiedBy>
  <cp:revision>89</cp:revision>
  <dcterms:created xsi:type="dcterms:W3CDTF">2021-04-03T05:53:00Z</dcterms:created>
  <dcterms:modified xsi:type="dcterms:W3CDTF">2021-04-27T04:47:07Z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9F74DEE90E254700A36604AA7763593F</vt:lpwstr>
  </property>
  <property fmtid="{D5CDD505-2E9C-101B-9397-08002B2CF9AE}" pid="3" name="KSOProductBuildVer">
    <vt:lpwstr>2052-11.1.0.10356</vt:lpwstr>
  </property>
  <property fmtid="{D5CDD505-2E9C-101B-9397-08002B2CF9AE}" pid="4" name="KSOSaveFontToCloudKey">
    <vt:lpwstr>293619697_embed</vt:lpwstr>
  </property>
</Properties>
</file>